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0" r:id="rId3"/>
    <p:sldId id="257" r:id="rId4"/>
    <p:sldId id="261" r:id="rId5"/>
    <p:sldId id="258" r:id="rId6"/>
    <p:sldId id="259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0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63D9649-62DD-4C92-8B0E-620C4A82E794}" type="doc">
      <dgm:prSet loTypeId="urn:microsoft.com/office/officeart/2005/8/layout/list1" loCatId="list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tr-TR"/>
        </a:p>
      </dgm:t>
    </dgm:pt>
    <dgm:pt modelId="{04ACD065-1594-4371-9A09-57FE452DCF7D}">
      <dgm:prSet phldrT="[Metin]"/>
      <dgm:spPr/>
      <dgm:t>
        <a:bodyPr/>
        <a:lstStyle/>
        <a:p>
          <a:r>
            <a:rPr lang="tr-TR" dirty="0" smtClean="0"/>
            <a:t>70 ÜNİVERSİTE (47</a:t>
          </a:r>
          <a:r>
            <a:rPr lang="tr-TR" dirty="0" smtClean="0">
              <a:sym typeface="Symbol"/>
            </a:rPr>
            <a:t>23)</a:t>
          </a:r>
          <a:endParaRPr lang="tr-TR" dirty="0"/>
        </a:p>
      </dgm:t>
    </dgm:pt>
    <dgm:pt modelId="{7A448662-563E-484B-BD75-659CF9897EF2}" type="parTrans" cxnId="{4F2A3CA0-CF81-4E3A-A69E-C5A30EE8E6E1}">
      <dgm:prSet/>
      <dgm:spPr/>
      <dgm:t>
        <a:bodyPr/>
        <a:lstStyle/>
        <a:p>
          <a:endParaRPr lang="tr-TR"/>
        </a:p>
      </dgm:t>
    </dgm:pt>
    <dgm:pt modelId="{4273417C-2186-4879-B030-C9A09559F8D9}" type="sibTrans" cxnId="{4F2A3CA0-CF81-4E3A-A69E-C5A30EE8E6E1}">
      <dgm:prSet/>
      <dgm:spPr/>
      <dgm:t>
        <a:bodyPr/>
        <a:lstStyle/>
        <a:p>
          <a:endParaRPr lang="tr-TR"/>
        </a:p>
      </dgm:t>
    </dgm:pt>
    <dgm:pt modelId="{2A281593-3914-4925-AA72-2259203988E9}">
      <dgm:prSet phldrT="[Metin]"/>
      <dgm:spPr/>
      <dgm:t>
        <a:bodyPr/>
        <a:lstStyle/>
        <a:p>
          <a:r>
            <a:rPr lang="tr-TR" dirty="0" smtClean="0"/>
            <a:t>İSTANBUL  9 ÜNİVERSİTE (7</a:t>
          </a:r>
          <a:r>
            <a:rPr lang="tr-TR" dirty="0" smtClean="0">
              <a:sym typeface="Symbol"/>
            </a:rPr>
            <a:t>2)</a:t>
          </a:r>
          <a:endParaRPr lang="tr-TR" dirty="0"/>
        </a:p>
      </dgm:t>
    </dgm:pt>
    <dgm:pt modelId="{9F9C6658-9FC7-40CC-8723-CD1E716550B7}" type="parTrans" cxnId="{7A6276E4-D687-4819-A06D-548DA5FC92C4}">
      <dgm:prSet/>
      <dgm:spPr/>
      <dgm:t>
        <a:bodyPr/>
        <a:lstStyle/>
        <a:p>
          <a:endParaRPr lang="tr-TR"/>
        </a:p>
      </dgm:t>
    </dgm:pt>
    <dgm:pt modelId="{4519AC27-0227-4500-9FE9-3019572625B9}" type="sibTrans" cxnId="{7A6276E4-D687-4819-A06D-548DA5FC92C4}">
      <dgm:prSet/>
      <dgm:spPr/>
      <dgm:t>
        <a:bodyPr/>
        <a:lstStyle/>
        <a:p>
          <a:endParaRPr lang="tr-TR"/>
        </a:p>
      </dgm:t>
    </dgm:pt>
    <dgm:pt modelId="{71A38F79-FCC8-4ECC-8429-49D8C6A0CEED}">
      <dgm:prSet phldrT="[Metin]"/>
      <dgm:spPr/>
      <dgm:t>
        <a:bodyPr/>
        <a:lstStyle/>
        <a:p>
          <a:r>
            <a:rPr lang="tr-TR" dirty="0" smtClean="0"/>
            <a:t>KADIN DİŞ HEKİMİ SAYISI </a:t>
          </a:r>
          <a:endParaRPr lang="tr-TR" dirty="0"/>
        </a:p>
      </dgm:t>
    </dgm:pt>
    <dgm:pt modelId="{E826EDBC-8EA8-4C85-A26F-5610A793507C}" type="parTrans" cxnId="{DE7728A9-47CF-446C-A55B-EF086651B06F}">
      <dgm:prSet/>
      <dgm:spPr/>
      <dgm:t>
        <a:bodyPr/>
        <a:lstStyle/>
        <a:p>
          <a:endParaRPr lang="tr-TR"/>
        </a:p>
      </dgm:t>
    </dgm:pt>
    <dgm:pt modelId="{484E7F7E-B478-4F48-829E-FDA5FF975272}" type="sibTrans" cxnId="{DE7728A9-47CF-446C-A55B-EF086651B06F}">
      <dgm:prSet/>
      <dgm:spPr/>
      <dgm:t>
        <a:bodyPr/>
        <a:lstStyle/>
        <a:p>
          <a:endParaRPr lang="tr-TR"/>
        </a:p>
      </dgm:t>
    </dgm:pt>
    <dgm:pt modelId="{D3FE57F4-B840-4FD1-BBC6-645949693935}" type="pres">
      <dgm:prSet presAssocID="{D63D9649-62DD-4C92-8B0E-620C4A82E794}" presName="linear" presStyleCnt="0">
        <dgm:presLayoutVars>
          <dgm:dir/>
          <dgm:animLvl val="lvl"/>
          <dgm:resizeHandles val="exact"/>
        </dgm:presLayoutVars>
      </dgm:prSet>
      <dgm:spPr/>
    </dgm:pt>
    <dgm:pt modelId="{DAD204F8-4C4E-4C74-8B04-19C81C6A7544}" type="pres">
      <dgm:prSet presAssocID="{04ACD065-1594-4371-9A09-57FE452DCF7D}" presName="parentLin" presStyleCnt="0"/>
      <dgm:spPr/>
    </dgm:pt>
    <dgm:pt modelId="{C93097AF-E6A1-4494-A231-952CF9602D68}" type="pres">
      <dgm:prSet presAssocID="{04ACD065-1594-4371-9A09-57FE452DCF7D}" presName="parentLeftMargin" presStyleLbl="node1" presStyleIdx="0" presStyleCnt="3"/>
      <dgm:spPr/>
    </dgm:pt>
    <dgm:pt modelId="{9953DC2F-825D-48B1-BC9F-563FBC5E3276}" type="pres">
      <dgm:prSet presAssocID="{04ACD065-1594-4371-9A09-57FE452DCF7D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B17A4DE9-29E7-4096-AEB8-6652AB638CBD}" type="pres">
      <dgm:prSet presAssocID="{04ACD065-1594-4371-9A09-57FE452DCF7D}" presName="negativeSpace" presStyleCnt="0"/>
      <dgm:spPr/>
    </dgm:pt>
    <dgm:pt modelId="{84DC0126-5F83-404E-8158-0AA6F6469A47}" type="pres">
      <dgm:prSet presAssocID="{04ACD065-1594-4371-9A09-57FE452DCF7D}" presName="childText" presStyleLbl="conFgAcc1" presStyleIdx="0" presStyleCnt="3">
        <dgm:presLayoutVars>
          <dgm:bulletEnabled val="1"/>
        </dgm:presLayoutVars>
      </dgm:prSet>
      <dgm:spPr/>
    </dgm:pt>
    <dgm:pt modelId="{05E1CFC8-49B4-4C80-920E-81026A4A12A3}" type="pres">
      <dgm:prSet presAssocID="{4273417C-2186-4879-B030-C9A09559F8D9}" presName="spaceBetweenRectangles" presStyleCnt="0"/>
      <dgm:spPr/>
    </dgm:pt>
    <dgm:pt modelId="{08A9DB63-9921-4A18-9578-6EA6CA9C0BD3}" type="pres">
      <dgm:prSet presAssocID="{2A281593-3914-4925-AA72-2259203988E9}" presName="parentLin" presStyleCnt="0"/>
      <dgm:spPr/>
    </dgm:pt>
    <dgm:pt modelId="{8C93EDD8-C734-4228-8E08-3A2A07B3FD3A}" type="pres">
      <dgm:prSet presAssocID="{2A281593-3914-4925-AA72-2259203988E9}" presName="parentLeftMargin" presStyleLbl="node1" presStyleIdx="0" presStyleCnt="3"/>
      <dgm:spPr/>
    </dgm:pt>
    <dgm:pt modelId="{243997E0-DF5A-4F35-B78A-45FBFEAAD580}" type="pres">
      <dgm:prSet presAssocID="{2A281593-3914-4925-AA72-2259203988E9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5436DE8-2BF4-4E33-AF83-C711FBF112AC}" type="pres">
      <dgm:prSet presAssocID="{2A281593-3914-4925-AA72-2259203988E9}" presName="negativeSpace" presStyleCnt="0"/>
      <dgm:spPr/>
    </dgm:pt>
    <dgm:pt modelId="{653B76FA-BFB6-4B7F-A996-7FEC92712428}" type="pres">
      <dgm:prSet presAssocID="{2A281593-3914-4925-AA72-2259203988E9}" presName="childText" presStyleLbl="conFgAcc1" presStyleIdx="1" presStyleCnt="3">
        <dgm:presLayoutVars>
          <dgm:bulletEnabled val="1"/>
        </dgm:presLayoutVars>
      </dgm:prSet>
      <dgm:spPr/>
    </dgm:pt>
    <dgm:pt modelId="{0BA635B9-1F2F-4F97-A908-147492B8C25A}" type="pres">
      <dgm:prSet presAssocID="{4519AC27-0227-4500-9FE9-3019572625B9}" presName="spaceBetweenRectangles" presStyleCnt="0"/>
      <dgm:spPr/>
    </dgm:pt>
    <dgm:pt modelId="{6538D051-93F2-4E5A-A2A4-E77F241E1F50}" type="pres">
      <dgm:prSet presAssocID="{71A38F79-FCC8-4ECC-8429-49D8C6A0CEED}" presName="parentLin" presStyleCnt="0"/>
      <dgm:spPr/>
    </dgm:pt>
    <dgm:pt modelId="{B4F5DFB9-54B3-413F-8CAE-ADBE11DDC2AB}" type="pres">
      <dgm:prSet presAssocID="{71A38F79-FCC8-4ECC-8429-49D8C6A0CEED}" presName="parentLeftMargin" presStyleLbl="node1" presStyleIdx="1" presStyleCnt="3"/>
      <dgm:spPr/>
    </dgm:pt>
    <dgm:pt modelId="{82CEA0BF-B7E5-453C-9494-F06E946FFE34}" type="pres">
      <dgm:prSet presAssocID="{71A38F79-FCC8-4ECC-8429-49D8C6A0CEED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B8CF210-D7D2-4187-8850-635DF71423ED}" type="pres">
      <dgm:prSet presAssocID="{71A38F79-FCC8-4ECC-8429-49D8C6A0CEED}" presName="negativeSpace" presStyleCnt="0"/>
      <dgm:spPr/>
    </dgm:pt>
    <dgm:pt modelId="{ADE56DD7-EEFC-41C8-94F2-CAFB31315B38}" type="pres">
      <dgm:prSet presAssocID="{71A38F79-FCC8-4ECC-8429-49D8C6A0CEED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36E3E6DB-EFB4-40CB-938B-D92728D2FC57}" type="presOf" srcId="{71A38F79-FCC8-4ECC-8429-49D8C6A0CEED}" destId="{82CEA0BF-B7E5-453C-9494-F06E946FFE34}" srcOrd="1" destOrd="0" presId="urn:microsoft.com/office/officeart/2005/8/layout/list1"/>
    <dgm:cxn modelId="{D4D52928-BB12-4665-B8F7-6EF295E35E27}" type="presOf" srcId="{04ACD065-1594-4371-9A09-57FE452DCF7D}" destId="{9953DC2F-825D-48B1-BC9F-563FBC5E3276}" srcOrd="1" destOrd="0" presId="urn:microsoft.com/office/officeart/2005/8/layout/list1"/>
    <dgm:cxn modelId="{333B0815-B5EA-437B-9AB7-90F270956CB6}" type="presOf" srcId="{04ACD065-1594-4371-9A09-57FE452DCF7D}" destId="{C93097AF-E6A1-4494-A231-952CF9602D68}" srcOrd="0" destOrd="0" presId="urn:microsoft.com/office/officeart/2005/8/layout/list1"/>
    <dgm:cxn modelId="{BC6B3889-9328-422D-BB40-0E50E6412A5B}" type="presOf" srcId="{D63D9649-62DD-4C92-8B0E-620C4A82E794}" destId="{D3FE57F4-B840-4FD1-BBC6-645949693935}" srcOrd="0" destOrd="0" presId="urn:microsoft.com/office/officeart/2005/8/layout/list1"/>
    <dgm:cxn modelId="{79013C87-E11B-4CAB-8A3F-E4D5D97073DF}" type="presOf" srcId="{71A38F79-FCC8-4ECC-8429-49D8C6A0CEED}" destId="{B4F5DFB9-54B3-413F-8CAE-ADBE11DDC2AB}" srcOrd="0" destOrd="0" presId="urn:microsoft.com/office/officeart/2005/8/layout/list1"/>
    <dgm:cxn modelId="{DE7728A9-47CF-446C-A55B-EF086651B06F}" srcId="{D63D9649-62DD-4C92-8B0E-620C4A82E794}" destId="{71A38F79-FCC8-4ECC-8429-49D8C6A0CEED}" srcOrd="2" destOrd="0" parTransId="{E826EDBC-8EA8-4C85-A26F-5610A793507C}" sibTransId="{484E7F7E-B478-4F48-829E-FDA5FF975272}"/>
    <dgm:cxn modelId="{4F2A3CA0-CF81-4E3A-A69E-C5A30EE8E6E1}" srcId="{D63D9649-62DD-4C92-8B0E-620C4A82E794}" destId="{04ACD065-1594-4371-9A09-57FE452DCF7D}" srcOrd="0" destOrd="0" parTransId="{7A448662-563E-484B-BD75-659CF9897EF2}" sibTransId="{4273417C-2186-4879-B030-C9A09559F8D9}"/>
    <dgm:cxn modelId="{315AD9DA-A12F-4AAD-9266-D9DE838E4BBC}" type="presOf" srcId="{2A281593-3914-4925-AA72-2259203988E9}" destId="{8C93EDD8-C734-4228-8E08-3A2A07B3FD3A}" srcOrd="0" destOrd="0" presId="urn:microsoft.com/office/officeart/2005/8/layout/list1"/>
    <dgm:cxn modelId="{FF15395D-0521-4928-9067-39E615BBF9A4}" type="presOf" srcId="{2A281593-3914-4925-AA72-2259203988E9}" destId="{243997E0-DF5A-4F35-B78A-45FBFEAAD580}" srcOrd="1" destOrd="0" presId="urn:microsoft.com/office/officeart/2005/8/layout/list1"/>
    <dgm:cxn modelId="{7A6276E4-D687-4819-A06D-548DA5FC92C4}" srcId="{D63D9649-62DD-4C92-8B0E-620C4A82E794}" destId="{2A281593-3914-4925-AA72-2259203988E9}" srcOrd="1" destOrd="0" parTransId="{9F9C6658-9FC7-40CC-8723-CD1E716550B7}" sibTransId="{4519AC27-0227-4500-9FE9-3019572625B9}"/>
    <dgm:cxn modelId="{C171A9DD-DACC-4C14-9F87-D971ABB4DC8F}" type="presParOf" srcId="{D3FE57F4-B840-4FD1-BBC6-645949693935}" destId="{DAD204F8-4C4E-4C74-8B04-19C81C6A7544}" srcOrd="0" destOrd="0" presId="urn:microsoft.com/office/officeart/2005/8/layout/list1"/>
    <dgm:cxn modelId="{1FE00C69-1087-4D60-BF49-F11C3D950A3E}" type="presParOf" srcId="{DAD204F8-4C4E-4C74-8B04-19C81C6A7544}" destId="{C93097AF-E6A1-4494-A231-952CF9602D68}" srcOrd="0" destOrd="0" presId="urn:microsoft.com/office/officeart/2005/8/layout/list1"/>
    <dgm:cxn modelId="{2635EA0A-1AAB-4130-B9ED-092E0863A088}" type="presParOf" srcId="{DAD204F8-4C4E-4C74-8B04-19C81C6A7544}" destId="{9953DC2F-825D-48B1-BC9F-563FBC5E3276}" srcOrd="1" destOrd="0" presId="urn:microsoft.com/office/officeart/2005/8/layout/list1"/>
    <dgm:cxn modelId="{91213946-89EE-439C-9AA3-D7F519685904}" type="presParOf" srcId="{D3FE57F4-B840-4FD1-BBC6-645949693935}" destId="{B17A4DE9-29E7-4096-AEB8-6652AB638CBD}" srcOrd="1" destOrd="0" presId="urn:microsoft.com/office/officeart/2005/8/layout/list1"/>
    <dgm:cxn modelId="{00D52548-F045-46EC-8033-B72752B8C064}" type="presParOf" srcId="{D3FE57F4-B840-4FD1-BBC6-645949693935}" destId="{84DC0126-5F83-404E-8158-0AA6F6469A47}" srcOrd="2" destOrd="0" presId="urn:microsoft.com/office/officeart/2005/8/layout/list1"/>
    <dgm:cxn modelId="{B0B5C923-A750-4F81-963B-6DE67D3B2704}" type="presParOf" srcId="{D3FE57F4-B840-4FD1-BBC6-645949693935}" destId="{05E1CFC8-49B4-4C80-920E-81026A4A12A3}" srcOrd="3" destOrd="0" presId="urn:microsoft.com/office/officeart/2005/8/layout/list1"/>
    <dgm:cxn modelId="{AE6B9A6B-3D1D-472C-9B74-539A44209D00}" type="presParOf" srcId="{D3FE57F4-B840-4FD1-BBC6-645949693935}" destId="{08A9DB63-9921-4A18-9578-6EA6CA9C0BD3}" srcOrd="4" destOrd="0" presId="urn:microsoft.com/office/officeart/2005/8/layout/list1"/>
    <dgm:cxn modelId="{1C717DD0-26DE-436A-972A-46462EC3F7DF}" type="presParOf" srcId="{08A9DB63-9921-4A18-9578-6EA6CA9C0BD3}" destId="{8C93EDD8-C734-4228-8E08-3A2A07B3FD3A}" srcOrd="0" destOrd="0" presId="urn:microsoft.com/office/officeart/2005/8/layout/list1"/>
    <dgm:cxn modelId="{AAA737E8-CD80-423C-9270-BAC1DB0A795A}" type="presParOf" srcId="{08A9DB63-9921-4A18-9578-6EA6CA9C0BD3}" destId="{243997E0-DF5A-4F35-B78A-45FBFEAAD580}" srcOrd="1" destOrd="0" presId="urn:microsoft.com/office/officeart/2005/8/layout/list1"/>
    <dgm:cxn modelId="{62C17422-69A6-4EB9-BB6B-920E47E6286E}" type="presParOf" srcId="{D3FE57F4-B840-4FD1-BBC6-645949693935}" destId="{55436DE8-2BF4-4E33-AF83-C711FBF112AC}" srcOrd="5" destOrd="0" presId="urn:microsoft.com/office/officeart/2005/8/layout/list1"/>
    <dgm:cxn modelId="{54ABD53E-F75A-4BDA-8BE4-AC91E292619B}" type="presParOf" srcId="{D3FE57F4-B840-4FD1-BBC6-645949693935}" destId="{653B76FA-BFB6-4B7F-A996-7FEC92712428}" srcOrd="6" destOrd="0" presId="urn:microsoft.com/office/officeart/2005/8/layout/list1"/>
    <dgm:cxn modelId="{4720D2C3-22D3-4889-88D0-42700E0AFAB7}" type="presParOf" srcId="{D3FE57F4-B840-4FD1-BBC6-645949693935}" destId="{0BA635B9-1F2F-4F97-A908-147492B8C25A}" srcOrd="7" destOrd="0" presId="urn:microsoft.com/office/officeart/2005/8/layout/list1"/>
    <dgm:cxn modelId="{F502BC23-1A4A-45E0-B729-AAD45F63E39F}" type="presParOf" srcId="{D3FE57F4-B840-4FD1-BBC6-645949693935}" destId="{6538D051-93F2-4E5A-A2A4-E77F241E1F50}" srcOrd="8" destOrd="0" presId="urn:microsoft.com/office/officeart/2005/8/layout/list1"/>
    <dgm:cxn modelId="{88B63828-1A32-47C6-9963-DBAF10C8141B}" type="presParOf" srcId="{6538D051-93F2-4E5A-A2A4-E77F241E1F50}" destId="{B4F5DFB9-54B3-413F-8CAE-ADBE11DDC2AB}" srcOrd="0" destOrd="0" presId="urn:microsoft.com/office/officeart/2005/8/layout/list1"/>
    <dgm:cxn modelId="{84B49F1B-3E73-4A26-BBB0-309764B22B06}" type="presParOf" srcId="{6538D051-93F2-4E5A-A2A4-E77F241E1F50}" destId="{82CEA0BF-B7E5-453C-9494-F06E946FFE34}" srcOrd="1" destOrd="0" presId="urn:microsoft.com/office/officeart/2005/8/layout/list1"/>
    <dgm:cxn modelId="{E052C985-ECDC-4E1A-B4AD-42284E0E0A85}" type="presParOf" srcId="{D3FE57F4-B840-4FD1-BBC6-645949693935}" destId="{8B8CF210-D7D2-4187-8850-635DF71423ED}" srcOrd="9" destOrd="0" presId="urn:microsoft.com/office/officeart/2005/8/layout/list1"/>
    <dgm:cxn modelId="{3E7911DB-7D46-4158-B675-CCD731C68AA3}" type="presParOf" srcId="{D3FE57F4-B840-4FD1-BBC6-645949693935}" destId="{ADE56DD7-EEFC-41C8-94F2-CAFB31315B3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AE7DC85-D196-4C18-B49A-C4B3742BC37D}" type="doc">
      <dgm:prSet loTypeId="urn:microsoft.com/office/officeart/2005/8/layout/chevron2" loCatId="list" qsTypeId="urn:microsoft.com/office/officeart/2005/8/quickstyle/simple1" qsCatId="simple" csTypeId="urn:microsoft.com/office/officeart/2005/8/colors/accent4_3" csCatId="accent4" phldr="1"/>
      <dgm:spPr/>
      <dgm:t>
        <a:bodyPr/>
        <a:lstStyle/>
        <a:p>
          <a:endParaRPr lang="tr-TR"/>
        </a:p>
      </dgm:t>
    </dgm:pt>
    <dgm:pt modelId="{7FB6FB92-4A4A-4A50-B622-AA485BA1ECF4}">
      <dgm:prSet phldrT="[Metin]"/>
      <dgm:spPr/>
      <dgm:t>
        <a:bodyPr/>
        <a:lstStyle/>
        <a:p>
          <a:r>
            <a:rPr lang="tr-TR" b="1" dirty="0" smtClean="0">
              <a:solidFill>
                <a:schemeClr val="tx1"/>
              </a:solidFill>
            </a:rPr>
            <a:t>DOĞUM</a:t>
          </a:r>
          <a:endParaRPr lang="tr-TR" b="1" dirty="0">
            <a:solidFill>
              <a:schemeClr val="tx1"/>
            </a:solidFill>
          </a:endParaRPr>
        </a:p>
      </dgm:t>
    </dgm:pt>
    <dgm:pt modelId="{C4483F3B-19F7-472E-913A-BE5FF7139BFC}" type="parTrans" cxnId="{BCDE29D1-1238-4862-A653-C86B06F28723}">
      <dgm:prSet/>
      <dgm:spPr/>
      <dgm:t>
        <a:bodyPr/>
        <a:lstStyle/>
        <a:p>
          <a:endParaRPr lang="tr-TR"/>
        </a:p>
      </dgm:t>
    </dgm:pt>
    <dgm:pt modelId="{2FD26C23-B2B0-4DA6-9779-1C187AB268E6}" type="sibTrans" cxnId="{BCDE29D1-1238-4862-A653-C86B06F28723}">
      <dgm:prSet/>
      <dgm:spPr/>
      <dgm:t>
        <a:bodyPr/>
        <a:lstStyle/>
        <a:p>
          <a:endParaRPr lang="tr-TR"/>
        </a:p>
      </dgm:t>
    </dgm:pt>
    <dgm:pt modelId="{C0AD8191-8AD3-478E-9FE5-6EC42953A1CD}">
      <dgm:prSet phldrT="[Metin]"/>
      <dgm:spPr/>
      <dgm:t>
        <a:bodyPr/>
        <a:lstStyle/>
        <a:p>
          <a:r>
            <a:rPr lang="tr-TR" b="1" dirty="0" smtClean="0"/>
            <a:t>Doğuma kadar çalışan kadınlar</a:t>
          </a:r>
          <a:endParaRPr lang="tr-TR" dirty="0"/>
        </a:p>
      </dgm:t>
    </dgm:pt>
    <dgm:pt modelId="{00CB6F72-380A-4906-BB68-6AFF7890A4D8}" type="parTrans" cxnId="{BB4344BF-4A1C-440A-AEFD-5CC712F82DE0}">
      <dgm:prSet/>
      <dgm:spPr/>
      <dgm:t>
        <a:bodyPr/>
        <a:lstStyle/>
        <a:p>
          <a:endParaRPr lang="tr-TR"/>
        </a:p>
      </dgm:t>
    </dgm:pt>
    <dgm:pt modelId="{146ECC02-F290-4180-AB54-7520797C7B48}" type="sibTrans" cxnId="{BB4344BF-4A1C-440A-AEFD-5CC712F82DE0}">
      <dgm:prSet/>
      <dgm:spPr/>
      <dgm:t>
        <a:bodyPr/>
        <a:lstStyle/>
        <a:p>
          <a:endParaRPr lang="tr-TR"/>
        </a:p>
      </dgm:t>
    </dgm:pt>
    <dgm:pt modelId="{388B567A-D7A7-4D05-82F9-FDF5F8499223}">
      <dgm:prSet phldrT="[Metin]"/>
      <dgm:spPr/>
      <dgm:t>
        <a:bodyPr/>
        <a:lstStyle/>
        <a:p>
          <a:r>
            <a:rPr lang="tr-TR" b="1" dirty="0" smtClean="0">
              <a:solidFill>
                <a:schemeClr val="tx1"/>
              </a:solidFill>
            </a:rPr>
            <a:t>GÜVENLİK</a:t>
          </a:r>
          <a:endParaRPr lang="tr-TR" b="1" dirty="0">
            <a:solidFill>
              <a:schemeClr val="tx1"/>
            </a:solidFill>
          </a:endParaRPr>
        </a:p>
      </dgm:t>
    </dgm:pt>
    <dgm:pt modelId="{32AE3ABE-7CF3-47F4-8C19-078F5D81CA27}" type="parTrans" cxnId="{55CD7F87-2D86-4588-A139-FE11BB7604EB}">
      <dgm:prSet/>
      <dgm:spPr/>
      <dgm:t>
        <a:bodyPr/>
        <a:lstStyle/>
        <a:p>
          <a:endParaRPr lang="tr-TR"/>
        </a:p>
      </dgm:t>
    </dgm:pt>
    <dgm:pt modelId="{E857F4EE-0B3F-44CC-937A-197609117E79}" type="sibTrans" cxnId="{55CD7F87-2D86-4588-A139-FE11BB7604EB}">
      <dgm:prSet/>
      <dgm:spPr/>
      <dgm:t>
        <a:bodyPr/>
        <a:lstStyle/>
        <a:p>
          <a:endParaRPr lang="tr-TR"/>
        </a:p>
      </dgm:t>
    </dgm:pt>
    <dgm:pt modelId="{EDF24D23-F731-4CDA-AC63-8DD2FDCCBC75}">
      <dgm:prSet phldrT="[Metin]"/>
      <dgm:spPr/>
      <dgm:t>
        <a:bodyPr/>
        <a:lstStyle/>
        <a:p>
          <a:r>
            <a:rPr lang="tr-TR" b="1" dirty="0" smtClean="0"/>
            <a:t>Yalnız çalışan kadın hekim ve yardımcıların güvenlik sorunu</a:t>
          </a:r>
          <a:endParaRPr lang="tr-TR" dirty="0"/>
        </a:p>
      </dgm:t>
    </dgm:pt>
    <dgm:pt modelId="{DFC638C0-E36F-496F-9F63-ACED2CC11706}" type="parTrans" cxnId="{5AA57241-0682-4C9D-B137-E44CAFE8A540}">
      <dgm:prSet/>
      <dgm:spPr/>
      <dgm:t>
        <a:bodyPr/>
        <a:lstStyle/>
        <a:p>
          <a:endParaRPr lang="tr-TR"/>
        </a:p>
      </dgm:t>
    </dgm:pt>
    <dgm:pt modelId="{DEF929A1-D65B-4167-9089-D73CC3CDDD07}" type="sibTrans" cxnId="{5AA57241-0682-4C9D-B137-E44CAFE8A540}">
      <dgm:prSet/>
      <dgm:spPr/>
      <dgm:t>
        <a:bodyPr/>
        <a:lstStyle/>
        <a:p>
          <a:endParaRPr lang="tr-TR"/>
        </a:p>
      </dgm:t>
    </dgm:pt>
    <dgm:pt modelId="{4FF4AD27-4007-459C-B386-B2E753FD603E}">
      <dgm:prSet phldrT="[Metin]"/>
      <dgm:spPr/>
      <dgm:t>
        <a:bodyPr/>
        <a:lstStyle/>
        <a:p>
          <a:r>
            <a:rPr lang="tr-TR" b="1" dirty="0" smtClean="0">
              <a:solidFill>
                <a:schemeClr val="tx1"/>
              </a:solidFill>
            </a:rPr>
            <a:t>SAĞLIK</a:t>
          </a:r>
          <a:endParaRPr lang="tr-TR" b="1" dirty="0">
            <a:solidFill>
              <a:schemeClr val="tx1"/>
            </a:solidFill>
          </a:endParaRPr>
        </a:p>
      </dgm:t>
    </dgm:pt>
    <dgm:pt modelId="{86AB8289-49DD-40B4-B291-EF19148B5942}" type="parTrans" cxnId="{8A2977ED-1BCD-4EEE-88A5-DEA72FD3A5F3}">
      <dgm:prSet/>
      <dgm:spPr/>
      <dgm:t>
        <a:bodyPr/>
        <a:lstStyle/>
        <a:p>
          <a:endParaRPr lang="tr-TR"/>
        </a:p>
      </dgm:t>
    </dgm:pt>
    <dgm:pt modelId="{5789C03D-D386-4C39-998E-9E45EA381FBC}" type="sibTrans" cxnId="{8A2977ED-1BCD-4EEE-88A5-DEA72FD3A5F3}">
      <dgm:prSet/>
      <dgm:spPr/>
      <dgm:t>
        <a:bodyPr/>
        <a:lstStyle/>
        <a:p>
          <a:endParaRPr lang="tr-TR"/>
        </a:p>
      </dgm:t>
    </dgm:pt>
    <dgm:pt modelId="{6390354C-C787-4EB2-94BE-0F5FCBDBB407}">
      <dgm:prSet phldrT="[Metin]"/>
      <dgm:spPr/>
      <dgm:t>
        <a:bodyPr/>
        <a:lstStyle/>
        <a:p>
          <a:r>
            <a:rPr lang="tr-TR" b="1" dirty="0" smtClean="0"/>
            <a:t>Vücudumuz fiziksel olarak daha narin meslek hastalıklarına daha yatkınız.</a:t>
          </a:r>
          <a:endParaRPr lang="tr-TR" dirty="0"/>
        </a:p>
      </dgm:t>
    </dgm:pt>
    <dgm:pt modelId="{A87707D3-618B-42BD-87E3-C872F950EE8B}" type="parTrans" cxnId="{C4B5A7E0-F258-4018-9012-397EF472AABE}">
      <dgm:prSet/>
      <dgm:spPr/>
      <dgm:t>
        <a:bodyPr/>
        <a:lstStyle/>
        <a:p>
          <a:endParaRPr lang="tr-TR"/>
        </a:p>
      </dgm:t>
    </dgm:pt>
    <dgm:pt modelId="{DAE2108E-3A65-4B57-B298-E506C8B6A865}" type="sibTrans" cxnId="{C4B5A7E0-F258-4018-9012-397EF472AABE}">
      <dgm:prSet/>
      <dgm:spPr/>
      <dgm:t>
        <a:bodyPr/>
        <a:lstStyle/>
        <a:p>
          <a:endParaRPr lang="tr-TR"/>
        </a:p>
      </dgm:t>
    </dgm:pt>
    <dgm:pt modelId="{6F052CF0-9D70-459E-A4EE-C08B1B53702B}">
      <dgm:prSet/>
      <dgm:spPr/>
      <dgm:t>
        <a:bodyPr/>
        <a:lstStyle/>
        <a:p>
          <a:r>
            <a:rPr lang="tr-TR" b="1" smtClean="0"/>
            <a:t>Doğum sonrası verilen ara kaybedilen hasta</a:t>
          </a:r>
          <a:endParaRPr lang="tr-TR" b="1" dirty="0" smtClean="0"/>
        </a:p>
      </dgm:t>
    </dgm:pt>
    <dgm:pt modelId="{F252DA23-147A-442E-BA06-33FE29C6D485}" type="parTrans" cxnId="{E6EF218D-4B8C-48CE-A045-C41FA1A2A923}">
      <dgm:prSet/>
      <dgm:spPr/>
      <dgm:t>
        <a:bodyPr/>
        <a:lstStyle/>
        <a:p>
          <a:endParaRPr lang="tr-TR"/>
        </a:p>
      </dgm:t>
    </dgm:pt>
    <dgm:pt modelId="{E91CBDA2-17A4-460C-B8B8-7F7ADC90F5FA}" type="sibTrans" cxnId="{E6EF218D-4B8C-48CE-A045-C41FA1A2A923}">
      <dgm:prSet/>
      <dgm:spPr/>
      <dgm:t>
        <a:bodyPr/>
        <a:lstStyle/>
        <a:p>
          <a:endParaRPr lang="tr-TR"/>
        </a:p>
      </dgm:t>
    </dgm:pt>
    <dgm:pt modelId="{4F256C7D-1B6C-4FE5-991E-47CAADEFF4BB}">
      <dgm:prSet/>
      <dgm:spPr/>
      <dgm:t>
        <a:bodyPr/>
        <a:lstStyle/>
        <a:p>
          <a:r>
            <a:rPr lang="tr-TR" b="1" smtClean="0"/>
            <a:t>Hamile kalınca işten çıkarılma</a:t>
          </a:r>
          <a:endParaRPr lang="tr-TR" b="1" dirty="0" smtClean="0"/>
        </a:p>
      </dgm:t>
    </dgm:pt>
    <dgm:pt modelId="{814406EA-EC26-4D63-9731-81A060B7C270}" type="parTrans" cxnId="{3AB28E05-D2C1-4EBE-8FEA-76AFE8E82062}">
      <dgm:prSet/>
      <dgm:spPr/>
      <dgm:t>
        <a:bodyPr/>
        <a:lstStyle/>
        <a:p>
          <a:endParaRPr lang="tr-TR"/>
        </a:p>
      </dgm:t>
    </dgm:pt>
    <dgm:pt modelId="{8491495D-B624-4084-9F32-92B421442BEA}" type="sibTrans" cxnId="{3AB28E05-D2C1-4EBE-8FEA-76AFE8E82062}">
      <dgm:prSet/>
      <dgm:spPr/>
      <dgm:t>
        <a:bodyPr/>
        <a:lstStyle/>
        <a:p>
          <a:endParaRPr lang="tr-TR"/>
        </a:p>
      </dgm:t>
    </dgm:pt>
    <dgm:pt modelId="{84768DC9-830C-45EB-A5F8-07A74C592723}">
      <dgm:prSet/>
      <dgm:spPr/>
      <dgm:t>
        <a:bodyPr/>
        <a:lstStyle/>
        <a:p>
          <a:r>
            <a:rPr lang="tr-TR" b="1" dirty="0" smtClean="0"/>
            <a:t>Muayenehanede büyüyen çocuklar</a:t>
          </a:r>
          <a:endParaRPr lang="tr-TR" b="1" dirty="0" smtClean="0"/>
        </a:p>
      </dgm:t>
    </dgm:pt>
    <dgm:pt modelId="{DF4AB1C8-540D-4C04-8ACF-4AA3F5320B92}" type="parTrans" cxnId="{4249C471-882E-493F-A03D-72B5EF823E06}">
      <dgm:prSet/>
      <dgm:spPr/>
      <dgm:t>
        <a:bodyPr/>
        <a:lstStyle/>
        <a:p>
          <a:endParaRPr lang="tr-TR"/>
        </a:p>
      </dgm:t>
    </dgm:pt>
    <dgm:pt modelId="{60D72E67-A233-4B6B-87C1-8CC826038039}" type="sibTrans" cxnId="{4249C471-882E-493F-A03D-72B5EF823E06}">
      <dgm:prSet/>
      <dgm:spPr/>
      <dgm:t>
        <a:bodyPr/>
        <a:lstStyle/>
        <a:p>
          <a:endParaRPr lang="tr-TR"/>
        </a:p>
      </dgm:t>
    </dgm:pt>
    <dgm:pt modelId="{D40F0F14-6602-428E-B91F-136CCA539258}">
      <dgm:prSet/>
      <dgm:spPr/>
      <dgm:t>
        <a:bodyPr/>
        <a:lstStyle/>
        <a:p>
          <a:r>
            <a:rPr lang="tr-TR" b="1" dirty="0" smtClean="0"/>
            <a:t>Gece nöbetindeki yeni mezun kadınlar</a:t>
          </a:r>
          <a:endParaRPr lang="tr-TR" b="1" dirty="0" smtClean="0"/>
        </a:p>
      </dgm:t>
    </dgm:pt>
    <dgm:pt modelId="{EADD36B6-24F9-49BC-A1C5-CA18B82BA66D}" type="parTrans" cxnId="{AABC00AD-461C-4914-8E84-1C469781394A}">
      <dgm:prSet/>
      <dgm:spPr/>
      <dgm:t>
        <a:bodyPr/>
        <a:lstStyle/>
        <a:p>
          <a:endParaRPr lang="tr-TR"/>
        </a:p>
      </dgm:t>
    </dgm:pt>
    <dgm:pt modelId="{7F6A6895-7953-4482-B273-26BFB088F2A6}" type="sibTrans" cxnId="{AABC00AD-461C-4914-8E84-1C469781394A}">
      <dgm:prSet/>
      <dgm:spPr/>
      <dgm:t>
        <a:bodyPr/>
        <a:lstStyle/>
        <a:p>
          <a:endParaRPr lang="tr-TR"/>
        </a:p>
      </dgm:t>
    </dgm:pt>
    <dgm:pt modelId="{D4BD1604-3205-4A88-A72D-19F0BF940846}">
      <dgm:prSet/>
      <dgm:spPr/>
      <dgm:t>
        <a:bodyPr/>
        <a:lstStyle/>
        <a:p>
          <a:r>
            <a:rPr lang="tr-TR" b="1" dirty="0" err="1" smtClean="0"/>
            <a:t>Fibromiyalji</a:t>
          </a:r>
          <a:r>
            <a:rPr lang="tr-TR" b="1" dirty="0" smtClean="0"/>
            <a:t>, </a:t>
          </a:r>
          <a:r>
            <a:rPr lang="tr-TR" b="1" dirty="0" err="1" smtClean="0"/>
            <a:t>romatizmal</a:t>
          </a:r>
          <a:r>
            <a:rPr lang="tr-TR" b="1" dirty="0" smtClean="0"/>
            <a:t> hastalıkları mesleğimiz tetikliyor; kadınlarda </a:t>
          </a:r>
          <a:r>
            <a:rPr lang="tr-TR" b="1" dirty="0" err="1" smtClean="0"/>
            <a:t>karpal</a:t>
          </a:r>
          <a:r>
            <a:rPr lang="tr-TR" b="1" dirty="0" smtClean="0"/>
            <a:t> tünel, tenisçi dirseği daha sık görülüyor</a:t>
          </a:r>
          <a:endParaRPr lang="tr-TR" b="1" dirty="0" smtClean="0"/>
        </a:p>
      </dgm:t>
    </dgm:pt>
    <dgm:pt modelId="{1C0A6D24-7DCB-4EAF-92BD-8EB17B328120}" type="parTrans" cxnId="{DC34853A-3FF4-4015-BEBD-0DE63E989694}">
      <dgm:prSet/>
      <dgm:spPr/>
      <dgm:t>
        <a:bodyPr/>
        <a:lstStyle/>
        <a:p>
          <a:endParaRPr lang="tr-TR"/>
        </a:p>
      </dgm:t>
    </dgm:pt>
    <dgm:pt modelId="{F49B3111-5CF2-4246-9080-93745147904F}" type="sibTrans" cxnId="{DC34853A-3FF4-4015-BEBD-0DE63E989694}">
      <dgm:prSet/>
      <dgm:spPr/>
      <dgm:t>
        <a:bodyPr/>
        <a:lstStyle/>
        <a:p>
          <a:endParaRPr lang="tr-TR"/>
        </a:p>
      </dgm:t>
    </dgm:pt>
    <dgm:pt modelId="{6ACD8DDB-6988-4C1F-86DD-429B767B5C5B}" type="pres">
      <dgm:prSet presAssocID="{0AE7DC85-D196-4C18-B49A-C4B3742BC37D}" presName="linearFlow" presStyleCnt="0">
        <dgm:presLayoutVars>
          <dgm:dir/>
          <dgm:animLvl val="lvl"/>
          <dgm:resizeHandles val="exact"/>
        </dgm:presLayoutVars>
      </dgm:prSet>
      <dgm:spPr/>
    </dgm:pt>
    <dgm:pt modelId="{DFB5A083-3613-4A58-BFED-67C0FFB54E15}" type="pres">
      <dgm:prSet presAssocID="{7FB6FB92-4A4A-4A50-B622-AA485BA1ECF4}" presName="composite" presStyleCnt="0"/>
      <dgm:spPr/>
    </dgm:pt>
    <dgm:pt modelId="{8263634B-55A1-4F77-8561-9BDF45E36D42}" type="pres">
      <dgm:prSet presAssocID="{7FB6FB92-4A4A-4A50-B622-AA485BA1ECF4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3664A011-E09E-441A-9802-17EEFB35F109}" type="pres">
      <dgm:prSet presAssocID="{7FB6FB92-4A4A-4A50-B622-AA485BA1ECF4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61B4B12-4835-40A1-83B0-479D2F2B5E51}" type="pres">
      <dgm:prSet presAssocID="{2FD26C23-B2B0-4DA6-9779-1C187AB268E6}" presName="sp" presStyleCnt="0"/>
      <dgm:spPr/>
    </dgm:pt>
    <dgm:pt modelId="{A2E03225-DCF6-47D9-9667-8B677D927963}" type="pres">
      <dgm:prSet presAssocID="{388B567A-D7A7-4D05-82F9-FDF5F8499223}" presName="composite" presStyleCnt="0"/>
      <dgm:spPr/>
    </dgm:pt>
    <dgm:pt modelId="{B86D2055-F3E5-4AE4-B022-98EAB40ED196}" type="pres">
      <dgm:prSet presAssocID="{388B567A-D7A7-4D05-82F9-FDF5F8499223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35583D9E-279F-4EEA-B351-1D529BE136E3}" type="pres">
      <dgm:prSet presAssocID="{388B567A-D7A7-4D05-82F9-FDF5F8499223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0DE189C-62B2-453A-AC0D-AF5A7CFD3EA0}" type="pres">
      <dgm:prSet presAssocID="{E857F4EE-0B3F-44CC-937A-197609117E79}" presName="sp" presStyleCnt="0"/>
      <dgm:spPr/>
    </dgm:pt>
    <dgm:pt modelId="{4672ABEA-388B-45B0-9029-F961371E8475}" type="pres">
      <dgm:prSet presAssocID="{4FF4AD27-4007-459C-B386-B2E753FD603E}" presName="composite" presStyleCnt="0"/>
      <dgm:spPr/>
    </dgm:pt>
    <dgm:pt modelId="{AB1CABE8-7562-40E9-8A73-EB5D8094849D}" type="pres">
      <dgm:prSet presAssocID="{4FF4AD27-4007-459C-B386-B2E753FD603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F40F551-9F5C-4F0A-8208-E967B56755DD}" type="pres">
      <dgm:prSet presAssocID="{4FF4AD27-4007-459C-B386-B2E753FD603E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087BEBBC-71B5-4D47-87DD-AA509806F346}" type="presOf" srcId="{D40F0F14-6602-428E-B91F-136CCA539258}" destId="{35583D9E-279F-4EEA-B351-1D529BE136E3}" srcOrd="0" destOrd="1" presId="urn:microsoft.com/office/officeart/2005/8/layout/chevron2"/>
    <dgm:cxn modelId="{F65CA2AB-6FFB-48B7-A150-46B2060FBDF4}" type="presOf" srcId="{4FF4AD27-4007-459C-B386-B2E753FD603E}" destId="{AB1CABE8-7562-40E9-8A73-EB5D8094849D}" srcOrd="0" destOrd="0" presId="urn:microsoft.com/office/officeart/2005/8/layout/chevron2"/>
    <dgm:cxn modelId="{AABC00AD-461C-4914-8E84-1C469781394A}" srcId="{388B567A-D7A7-4D05-82F9-FDF5F8499223}" destId="{D40F0F14-6602-428E-B91F-136CCA539258}" srcOrd="1" destOrd="0" parTransId="{EADD36B6-24F9-49BC-A1C5-CA18B82BA66D}" sibTransId="{7F6A6895-7953-4482-B273-26BFB088F2A6}"/>
    <dgm:cxn modelId="{C4B5A7E0-F258-4018-9012-397EF472AABE}" srcId="{4FF4AD27-4007-459C-B386-B2E753FD603E}" destId="{6390354C-C787-4EB2-94BE-0F5FCBDBB407}" srcOrd="0" destOrd="0" parTransId="{A87707D3-618B-42BD-87E3-C872F950EE8B}" sibTransId="{DAE2108E-3A65-4B57-B298-E506C8B6A865}"/>
    <dgm:cxn modelId="{E6EF218D-4B8C-48CE-A045-C41FA1A2A923}" srcId="{7FB6FB92-4A4A-4A50-B622-AA485BA1ECF4}" destId="{6F052CF0-9D70-459E-A4EE-C08B1B53702B}" srcOrd="1" destOrd="0" parTransId="{F252DA23-147A-442E-BA06-33FE29C6D485}" sibTransId="{E91CBDA2-17A4-460C-B8B8-7F7ADC90F5FA}"/>
    <dgm:cxn modelId="{01540309-7B0B-4EA7-88F0-91FBB59B4DD2}" type="presOf" srcId="{0AE7DC85-D196-4C18-B49A-C4B3742BC37D}" destId="{6ACD8DDB-6988-4C1F-86DD-429B767B5C5B}" srcOrd="0" destOrd="0" presId="urn:microsoft.com/office/officeart/2005/8/layout/chevron2"/>
    <dgm:cxn modelId="{D9B89379-194D-4B2D-910B-9E7CD8A10DBD}" type="presOf" srcId="{C0AD8191-8AD3-478E-9FE5-6EC42953A1CD}" destId="{3664A011-E09E-441A-9802-17EEFB35F109}" srcOrd="0" destOrd="0" presId="urn:microsoft.com/office/officeart/2005/8/layout/chevron2"/>
    <dgm:cxn modelId="{FE2E10FB-29C0-400E-945A-3B9BF4E3FC39}" type="presOf" srcId="{388B567A-D7A7-4D05-82F9-FDF5F8499223}" destId="{B86D2055-F3E5-4AE4-B022-98EAB40ED196}" srcOrd="0" destOrd="0" presId="urn:microsoft.com/office/officeart/2005/8/layout/chevron2"/>
    <dgm:cxn modelId="{4249C471-882E-493F-A03D-72B5EF823E06}" srcId="{7FB6FB92-4A4A-4A50-B622-AA485BA1ECF4}" destId="{84768DC9-830C-45EB-A5F8-07A74C592723}" srcOrd="3" destOrd="0" parTransId="{DF4AB1C8-540D-4C04-8ACF-4AA3F5320B92}" sibTransId="{60D72E67-A233-4B6B-87C1-8CC826038039}"/>
    <dgm:cxn modelId="{0BCE7744-34AC-4EE9-92CE-2161E5FEFDE1}" type="presOf" srcId="{6F052CF0-9D70-459E-A4EE-C08B1B53702B}" destId="{3664A011-E09E-441A-9802-17EEFB35F109}" srcOrd="0" destOrd="1" presId="urn:microsoft.com/office/officeart/2005/8/layout/chevron2"/>
    <dgm:cxn modelId="{9E7A88A5-DE52-408A-8FB6-7F34E5DE3083}" type="presOf" srcId="{84768DC9-830C-45EB-A5F8-07A74C592723}" destId="{3664A011-E09E-441A-9802-17EEFB35F109}" srcOrd="0" destOrd="3" presId="urn:microsoft.com/office/officeart/2005/8/layout/chevron2"/>
    <dgm:cxn modelId="{55CD7F87-2D86-4588-A139-FE11BB7604EB}" srcId="{0AE7DC85-D196-4C18-B49A-C4B3742BC37D}" destId="{388B567A-D7A7-4D05-82F9-FDF5F8499223}" srcOrd="1" destOrd="0" parTransId="{32AE3ABE-7CF3-47F4-8C19-078F5D81CA27}" sibTransId="{E857F4EE-0B3F-44CC-937A-197609117E79}"/>
    <dgm:cxn modelId="{DC34853A-3FF4-4015-BEBD-0DE63E989694}" srcId="{4FF4AD27-4007-459C-B386-B2E753FD603E}" destId="{D4BD1604-3205-4A88-A72D-19F0BF940846}" srcOrd="1" destOrd="0" parTransId="{1C0A6D24-7DCB-4EAF-92BD-8EB17B328120}" sibTransId="{F49B3111-5CF2-4246-9080-93745147904F}"/>
    <dgm:cxn modelId="{3AB28E05-D2C1-4EBE-8FEA-76AFE8E82062}" srcId="{7FB6FB92-4A4A-4A50-B622-AA485BA1ECF4}" destId="{4F256C7D-1B6C-4FE5-991E-47CAADEFF4BB}" srcOrd="2" destOrd="0" parTransId="{814406EA-EC26-4D63-9731-81A060B7C270}" sibTransId="{8491495D-B624-4084-9F32-92B421442BEA}"/>
    <dgm:cxn modelId="{43FC33DB-E215-4B74-A4D4-EFE2C8EE8BAC}" type="presOf" srcId="{7FB6FB92-4A4A-4A50-B622-AA485BA1ECF4}" destId="{8263634B-55A1-4F77-8561-9BDF45E36D42}" srcOrd="0" destOrd="0" presId="urn:microsoft.com/office/officeart/2005/8/layout/chevron2"/>
    <dgm:cxn modelId="{BB4344BF-4A1C-440A-AEFD-5CC712F82DE0}" srcId="{7FB6FB92-4A4A-4A50-B622-AA485BA1ECF4}" destId="{C0AD8191-8AD3-478E-9FE5-6EC42953A1CD}" srcOrd="0" destOrd="0" parTransId="{00CB6F72-380A-4906-BB68-6AFF7890A4D8}" sibTransId="{146ECC02-F290-4180-AB54-7520797C7B48}"/>
    <dgm:cxn modelId="{8A2977ED-1BCD-4EEE-88A5-DEA72FD3A5F3}" srcId="{0AE7DC85-D196-4C18-B49A-C4B3742BC37D}" destId="{4FF4AD27-4007-459C-B386-B2E753FD603E}" srcOrd="2" destOrd="0" parTransId="{86AB8289-49DD-40B4-B291-EF19148B5942}" sibTransId="{5789C03D-D386-4C39-998E-9E45EA381FBC}"/>
    <dgm:cxn modelId="{07561D57-C356-4E7E-8D29-8FFA628AAF81}" type="presOf" srcId="{EDF24D23-F731-4CDA-AC63-8DD2FDCCBC75}" destId="{35583D9E-279F-4EEA-B351-1D529BE136E3}" srcOrd="0" destOrd="0" presId="urn:microsoft.com/office/officeart/2005/8/layout/chevron2"/>
    <dgm:cxn modelId="{1BE8D79E-71EA-4873-BA67-2A4712E06113}" type="presOf" srcId="{4F256C7D-1B6C-4FE5-991E-47CAADEFF4BB}" destId="{3664A011-E09E-441A-9802-17EEFB35F109}" srcOrd="0" destOrd="2" presId="urn:microsoft.com/office/officeart/2005/8/layout/chevron2"/>
    <dgm:cxn modelId="{D26C761C-5DA9-47C6-95C7-8901F158FFAB}" type="presOf" srcId="{D4BD1604-3205-4A88-A72D-19F0BF940846}" destId="{6F40F551-9F5C-4F0A-8208-E967B56755DD}" srcOrd="0" destOrd="1" presId="urn:microsoft.com/office/officeart/2005/8/layout/chevron2"/>
    <dgm:cxn modelId="{02F4801D-8FC7-4810-ADB8-B8304C98DC1A}" type="presOf" srcId="{6390354C-C787-4EB2-94BE-0F5FCBDBB407}" destId="{6F40F551-9F5C-4F0A-8208-E967B56755DD}" srcOrd="0" destOrd="0" presId="urn:microsoft.com/office/officeart/2005/8/layout/chevron2"/>
    <dgm:cxn modelId="{BCDE29D1-1238-4862-A653-C86B06F28723}" srcId="{0AE7DC85-D196-4C18-B49A-C4B3742BC37D}" destId="{7FB6FB92-4A4A-4A50-B622-AA485BA1ECF4}" srcOrd="0" destOrd="0" parTransId="{C4483F3B-19F7-472E-913A-BE5FF7139BFC}" sibTransId="{2FD26C23-B2B0-4DA6-9779-1C187AB268E6}"/>
    <dgm:cxn modelId="{5AA57241-0682-4C9D-B137-E44CAFE8A540}" srcId="{388B567A-D7A7-4D05-82F9-FDF5F8499223}" destId="{EDF24D23-F731-4CDA-AC63-8DD2FDCCBC75}" srcOrd="0" destOrd="0" parTransId="{DFC638C0-E36F-496F-9F63-ACED2CC11706}" sibTransId="{DEF929A1-D65B-4167-9089-D73CC3CDDD07}"/>
    <dgm:cxn modelId="{CDABB7A2-33D9-4560-A52E-197205EF6A7A}" type="presParOf" srcId="{6ACD8DDB-6988-4C1F-86DD-429B767B5C5B}" destId="{DFB5A083-3613-4A58-BFED-67C0FFB54E15}" srcOrd="0" destOrd="0" presId="urn:microsoft.com/office/officeart/2005/8/layout/chevron2"/>
    <dgm:cxn modelId="{D57BABE3-52CE-4D4D-B0D4-FC5FE11737D0}" type="presParOf" srcId="{DFB5A083-3613-4A58-BFED-67C0FFB54E15}" destId="{8263634B-55A1-4F77-8561-9BDF45E36D42}" srcOrd="0" destOrd="0" presId="urn:microsoft.com/office/officeart/2005/8/layout/chevron2"/>
    <dgm:cxn modelId="{76F57564-482E-4808-A534-00B64ECE78DD}" type="presParOf" srcId="{DFB5A083-3613-4A58-BFED-67C0FFB54E15}" destId="{3664A011-E09E-441A-9802-17EEFB35F109}" srcOrd="1" destOrd="0" presId="urn:microsoft.com/office/officeart/2005/8/layout/chevron2"/>
    <dgm:cxn modelId="{F3CB05BF-6B5F-4D6B-BFFC-9114AE513B87}" type="presParOf" srcId="{6ACD8DDB-6988-4C1F-86DD-429B767B5C5B}" destId="{261B4B12-4835-40A1-83B0-479D2F2B5E51}" srcOrd="1" destOrd="0" presId="urn:microsoft.com/office/officeart/2005/8/layout/chevron2"/>
    <dgm:cxn modelId="{DF2A51D0-F777-41FD-B8E8-CC257A1A8F02}" type="presParOf" srcId="{6ACD8DDB-6988-4C1F-86DD-429B767B5C5B}" destId="{A2E03225-DCF6-47D9-9667-8B677D927963}" srcOrd="2" destOrd="0" presId="urn:microsoft.com/office/officeart/2005/8/layout/chevron2"/>
    <dgm:cxn modelId="{28541F73-D8AD-4D08-84F6-9F8E7F56F53A}" type="presParOf" srcId="{A2E03225-DCF6-47D9-9667-8B677D927963}" destId="{B86D2055-F3E5-4AE4-B022-98EAB40ED196}" srcOrd="0" destOrd="0" presId="urn:microsoft.com/office/officeart/2005/8/layout/chevron2"/>
    <dgm:cxn modelId="{5B59397D-9623-4AE0-AC07-5B33EEC1CDC7}" type="presParOf" srcId="{A2E03225-DCF6-47D9-9667-8B677D927963}" destId="{35583D9E-279F-4EEA-B351-1D529BE136E3}" srcOrd="1" destOrd="0" presId="urn:microsoft.com/office/officeart/2005/8/layout/chevron2"/>
    <dgm:cxn modelId="{1CA4DBE8-BCFF-4AEA-87F7-05807F0AF7E9}" type="presParOf" srcId="{6ACD8DDB-6988-4C1F-86DD-429B767B5C5B}" destId="{B0DE189C-62B2-453A-AC0D-AF5A7CFD3EA0}" srcOrd="3" destOrd="0" presId="urn:microsoft.com/office/officeart/2005/8/layout/chevron2"/>
    <dgm:cxn modelId="{146426BA-07EC-47B9-A0D9-124F5F87BC53}" type="presParOf" srcId="{6ACD8DDB-6988-4C1F-86DD-429B767B5C5B}" destId="{4672ABEA-388B-45B0-9029-F961371E8475}" srcOrd="4" destOrd="0" presId="urn:microsoft.com/office/officeart/2005/8/layout/chevron2"/>
    <dgm:cxn modelId="{FE28AFC8-CB2A-4347-816D-A86E1BED593F}" type="presParOf" srcId="{4672ABEA-388B-45B0-9029-F961371E8475}" destId="{AB1CABE8-7562-40E9-8A73-EB5D8094849D}" srcOrd="0" destOrd="0" presId="urn:microsoft.com/office/officeart/2005/8/layout/chevron2"/>
    <dgm:cxn modelId="{76D93FDD-EAE1-4EE1-BC72-3151E76C784A}" type="presParOf" srcId="{4672ABEA-388B-45B0-9029-F961371E8475}" destId="{6F40F551-9F5C-4F0A-8208-E967B56755D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4CFC43E-168D-4E76-9278-6D9E61D1A9A0}" type="doc">
      <dgm:prSet loTypeId="urn:microsoft.com/office/officeart/2005/8/layout/chevron2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tr-TR"/>
        </a:p>
      </dgm:t>
    </dgm:pt>
    <dgm:pt modelId="{3AFF9AE1-E388-42FB-8355-C783728E7E4F}">
      <dgm:prSet phldrT="[Metin]" phldr="1"/>
      <dgm:spPr/>
      <dgm:t>
        <a:bodyPr/>
        <a:lstStyle/>
        <a:p>
          <a:endParaRPr lang="tr-TR" dirty="0"/>
        </a:p>
      </dgm:t>
    </dgm:pt>
    <dgm:pt modelId="{153993C7-3329-42EE-A7DB-24DBECDDBA1E}" type="parTrans" cxnId="{14FA0DA1-0390-4346-9304-BFE00B08221A}">
      <dgm:prSet/>
      <dgm:spPr/>
      <dgm:t>
        <a:bodyPr/>
        <a:lstStyle/>
        <a:p>
          <a:endParaRPr lang="tr-TR"/>
        </a:p>
      </dgm:t>
    </dgm:pt>
    <dgm:pt modelId="{FBC0E82A-3F79-492C-AD78-553C117A2D97}" type="sibTrans" cxnId="{14FA0DA1-0390-4346-9304-BFE00B08221A}">
      <dgm:prSet/>
      <dgm:spPr/>
      <dgm:t>
        <a:bodyPr/>
        <a:lstStyle/>
        <a:p>
          <a:endParaRPr lang="tr-TR"/>
        </a:p>
      </dgm:t>
    </dgm:pt>
    <dgm:pt modelId="{CE96EB90-4085-4BAB-A1A2-233AD1E8FD83}">
      <dgm:prSet phldrT="[Metin]"/>
      <dgm:spPr/>
      <dgm:t>
        <a:bodyPr/>
        <a:lstStyle/>
        <a:p>
          <a:r>
            <a:rPr lang="tr-TR" b="1" dirty="0" smtClean="0"/>
            <a:t>Erkek hekimlerle kıyaslanma</a:t>
          </a:r>
          <a:endParaRPr lang="tr-TR" b="1" dirty="0"/>
        </a:p>
      </dgm:t>
    </dgm:pt>
    <dgm:pt modelId="{BCD582E0-D993-40A0-A36B-2F95A2C7B796}" type="parTrans" cxnId="{DC4B60E4-284E-4E29-8818-F9AB50FD7E1E}">
      <dgm:prSet/>
      <dgm:spPr/>
      <dgm:t>
        <a:bodyPr/>
        <a:lstStyle/>
        <a:p>
          <a:endParaRPr lang="tr-TR"/>
        </a:p>
      </dgm:t>
    </dgm:pt>
    <dgm:pt modelId="{072AC5D6-66C9-4C34-B79D-D57364CA1D78}" type="sibTrans" cxnId="{DC4B60E4-284E-4E29-8818-F9AB50FD7E1E}">
      <dgm:prSet/>
      <dgm:spPr/>
      <dgm:t>
        <a:bodyPr/>
        <a:lstStyle/>
        <a:p>
          <a:endParaRPr lang="tr-TR"/>
        </a:p>
      </dgm:t>
    </dgm:pt>
    <dgm:pt modelId="{980AB2DA-08AF-403F-B5E5-056F565C9088}">
      <dgm:prSet phldrT="[Metin]"/>
      <dgm:spPr/>
      <dgm:t>
        <a:bodyPr/>
        <a:lstStyle/>
        <a:p>
          <a:r>
            <a:rPr lang="tr-TR" b="1" dirty="0" smtClean="0"/>
            <a:t>Hastalara karşı daha duyarlıyız; ödemelerde sorun olabiliyor.</a:t>
          </a:r>
          <a:endParaRPr lang="tr-TR" dirty="0"/>
        </a:p>
      </dgm:t>
    </dgm:pt>
    <dgm:pt modelId="{0C1CE0F7-7D06-41DC-9746-AE1433516ECE}" type="parTrans" cxnId="{19CF654E-8192-452A-BC61-045677836347}">
      <dgm:prSet/>
      <dgm:spPr/>
      <dgm:t>
        <a:bodyPr/>
        <a:lstStyle/>
        <a:p>
          <a:endParaRPr lang="tr-TR"/>
        </a:p>
      </dgm:t>
    </dgm:pt>
    <dgm:pt modelId="{226A9054-37EC-41FE-8E75-14F181315C9F}" type="sibTrans" cxnId="{19CF654E-8192-452A-BC61-045677836347}">
      <dgm:prSet/>
      <dgm:spPr/>
      <dgm:t>
        <a:bodyPr/>
        <a:lstStyle/>
        <a:p>
          <a:endParaRPr lang="tr-TR"/>
        </a:p>
      </dgm:t>
    </dgm:pt>
    <dgm:pt modelId="{E8907392-A02D-4C89-BB1C-773CE301D715}">
      <dgm:prSet phldrT="[Metin]" phldr="1"/>
      <dgm:spPr/>
      <dgm:t>
        <a:bodyPr/>
        <a:lstStyle/>
        <a:p>
          <a:endParaRPr lang="tr-TR" dirty="0"/>
        </a:p>
      </dgm:t>
    </dgm:pt>
    <dgm:pt modelId="{1E4EA5E5-5F20-47B1-997A-BDE72DEF19E4}" type="parTrans" cxnId="{937074FE-355D-41FF-A60B-7C49C4F62CAA}">
      <dgm:prSet/>
      <dgm:spPr/>
      <dgm:t>
        <a:bodyPr/>
        <a:lstStyle/>
        <a:p>
          <a:endParaRPr lang="tr-TR"/>
        </a:p>
      </dgm:t>
    </dgm:pt>
    <dgm:pt modelId="{2A0AA8F6-7C0E-43FC-8708-9746905129B9}" type="sibTrans" cxnId="{937074FE-355D-41FF-A60B-7C49C4F62CAA}">
      <dgm:prSet/>
      <dgm:spPr/>
      <dgm:t>
        <a:bodyPr/>
        <a:lstStyle/>
        <a:p>
          <a:endParaRPr lang="tr-TR"/>
        </a:p>
      </dgm:t>
    </dgm:pt>
    <dgm:pt modelId="{9437A45C-A3E1-4C34-A623-45D492422D19}">
      <dgm:prSet phldrT="[Metin]"/>
      <dgm:spPr/>
      <dgm:t>
        <a:bodyPr/>
        <a:lstStyle/>
        <a:p>
          <a:r>
            <a:rPr lang="tr-TR" b="1" dirty="0" smtClean="0"/>
            <a:t>Kadın haklarından bahseden kişiler yanındaki elemanlara sigorta yapmalıdır.</a:t>
          </a:r>
          <a:endParaRPr lang="tr-TR" dirty="0"/>
        </a:p>
      </dgm:t>
    </dgm:pt>
    <dgm:pt modelId="{2AE90706-C421-491E-BE37-F75F2B77FFAC}" type="parTrans" cxnId="{80882ECF-5E40-4E8B-9BFC-E1AC799288D7}">
      <dgm:prSet/>
      <dgm:spPr/>
      <dgm:t>
        <a:bodyPr/>
        <a:lstStyle/>
        <a:p>
          <a:endParaRPr lang="tr-TR"/>
        </a:p>
      </dgm:t>
    </dgm:pt>
    <dgm:pt modelId="{D0E3BCEC-4A2D-412B-AA69-51AB9A179B6A}" type="sibTrans" cxnId="{80882ECF-5E40-4E8B-9BFC-E1AC799288D7}">
      <dgm:prSet/>
      <dgm:spPr/>
      <dgm:t>
        <a:bodyPr/>
        <a:lstStyle/>
        <a:p>
          <a:endParaRPr lang="tr-TR"/>
        </a:p>
      </dgm:t>
    </dgm:pt>
    <dgm:pt modelId="{4984998E-7006-4C04-9F95-142C03F274B8}">
      <dgm:prSet phldrT="[Metin]" phldr="1"/>
      <dgm:spPr/>
      <dgm:t>
        <a:bodyPr/>
        <a:lstStyle/>
        <a:p>
          <a:endParaRPr lang="tr-TR"/>
        </a:p>
      </dgm:t>
    </dgm:pt>
    <dgm:pt modelId="{F3598C2C-D336-4D1C-9198-8E284FAB811B}" type="sibTrans" cxnId="{01C90195-9191-4E15-BFF5-CF654FFF5BF7}">
      <dgm:prSet/>
      <dgm:spPr/>
      <dgm:t>
        <a:bodyPr/>
        <a:lstStyle/>
        <a:p>
          <a:endParaRPr lang="tr-TR"/>
        </a:p>
      </dgm:t>
    </dgm:pt>
    <dgm:pt modelId="{3ECA53B1-B672-4F04-B15B-39569B774D62}" type="parTrans" cxnId="{01C90195-9191-4E15-BFF5-CF654FFF5BF7}">
      <dgm:prSet/>
      <dgm:spPr/>
      <dgm:t>
        <a:bodyPr/>
        <a:lstStyle/>
        <a:p>
          <a:endParaRPr lang="tr-TR"/>
        </a:p>
      </dgm:t>
    </dgm:pt>
    <dgm:pt modelId="{7C650F0C-9F4C-4A4D-AA2D-D8A89721DAA7}" type="pres">
      <dgm:prSet presAssocID="{54CFC43E-168D-4E76-9278-6D9E61D1A9A0}" presName="linearFlow" presStyleCnt="0">
        <dgm:presLayoutVars>
          <dgm:dir/>
          <dgm:animLvl val="lvl"/>
          <dgm:resizeHandles val="exact"/>
        </dgm:presLayoutVars>
      </dgm:prSet>
      <dgm:spPr/>
    </dgm:pt>
    <dgm:pt modelId="{C2523367-38CE-4BCC-9364-ECB29821E43F}" type="pres">
      <dgm:prSet presAssocID="{3AFF9AE1-E388-42FB-8355-C783728E7E4F}" presName="composite" presStyleCnt="0"/>
      <dgm:spPr/>
    </dgm:pt>
    <dgm:pt modelId="{1FAA78ED-C66F-4D9B-85D6-4792A7BB9238}" type="pres">
      <dgm:prSet presAssocID="{3AFF9AE1-E388-42FB-8355-C783728E7E4F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94077AF2-5F93-4DAB-89A2-ABBD5444DA4F}" type="pres">
      <dgm:prSet presAssocID="{3AFF9AE1-E388-42FB-8355-C783728E7E4F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A081528-C383-4233-A646-66679E8A86DA}" type="pres">
      <dgm:prSet presAssocID="{FBC0E82A-3F79-492C-AD78-553C117A2D97}" presName="sp" presStyleCnt="0"/>
      <dgm:spPr/>
    </dgm:pt>
    <dgm:pt modelId="{8E4A8D5A-066A-4333-91DC-B56E59E45D71}" type="pres">
      <dgm:prSet presAssocID="{4984998E-7006-4C04-9F95-142C03F274B8}" presName="composite" presStyleCnt="0"/>
      <dgm:spPr/>
    </dgm:pt>
    <dgm:pt modelId="{C6433BCD-088E-4082-A655-DCFCE89AB122}" type="pres">
      <dgm:prSet presAssocID="{4984998E-7006-4C04-9F95-142C03F274B8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9655B6A-374C-48A0-B923-59E4A57FA49A}" type="pres">
      <dgm:prSet presAssocID="{4984998E-7006-4C04-9F95-142C03F274B8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A2B8844-174D-490C-8BD2-E8784FA47A34}" type="pres">
      <dgm:prSet presAssocID="{F3598C2C-D336-4D1C-9198-8E284FAB811B}" presName="sp" presStyleCnt="0"/>
      <dgm:spPr/>
    </dgm:pt>
    <dgm:pt modelId="{E55E36E5-E295-4138-A034-BBAA94B9E23E}" type="pres">
      <dgm:prSet presAssocID="{E8907392-A02D-4C89-BB1C-773CE301D715}" presName="composite" presStyleCnt="0"/>
      <dgm:spPr/>
    </dgm:pt>
    <dgm:pt modelId="{61EF33ED-3C09-447C-A5BA-7107B106317B}" type="pres">
      <dgm:prSet presAssocID="{E8907392-A02D-4C89-BB1C-773CE301D715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6D8B5036-5D32-4C59-A539-6572CF9A0253}" type="pres">
      <dgm:prSet presAssocID="{E8907392-A02D-4C89-BB1C-773CE301D715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3A3B3BFC-4A1A-4C77-93A2-D500FBF5B62D}" type="presOf" srcId="{E8907392-A02D-4C89-BB1C-773CE301D715}" destId="{61EF33ED-3C09-447C-A5BA-7107B106317B}" srcOrd="0" destOrd="0" presId="urn:microsoft.com/office/officeart/2005/8/layout/chevron2"/>
    <dgm:cxn modelId="{4AEDBCDB-EDBF-4DAA-B005-CD9B5E936EF7}" type="presOf" srcId="{3AFF9AE1-E388-42FB-8355-C783728E7E4F}" destId="{1FAA78ED-C66F-4D9B-85D6-4792A7BB9238}" srcOrd="0" destOrd="0" presId="urn:microsoft.com/office/officeart/2005/8/layout/chevron2"/>
    <dgm:cxn modelId="{14FA0DA1-0390-4346-9304-BFE00B08221A}" srcId="{54CFC43E-168D-4E76-9278-6D9E61D1A9A0}" destId="{3AFF9AE1-E388-42FB-8355-C783728E7E4F}" srcOrd="0" destOrd="0" parTransId="{153993C7-3329-42EE-A7DB-24DBECDDBA1E}" sibTransId="{FBC0E82A-3F79-492C-AD78-553C117A2D97}"/>
    <dgm:cxn modelId="{937074FE-355D-41FF-A60B-7C49C4F62CAA}" srcId="{54CFC43E-168D-4E76-9278-6D9E61D1A9A0}" destId="{E8907392-A02D-4C89-BB1C-773CE301D715}" srcOrd="2" destOrd="0" parTransId="{1E4EA5E5-5F20-47B1-997A-BDE72DEF19E4}" sibTransId="{2A0AA8F6-7C0E-43FC-8708-9746905129B9}"/>
    <dgm:cxn modelId="{DC4B60E4-284E-4E29-8818-F9AB50FD7E1E}" srcId="{3AFF9AE1-E388-42FB-8355-C783728E7E4F}" destId="{CE96EB90-4085-4BAB-A1A2-233AD1E8FD83}" srcOrd="0" destOrd="0" parTransId="{BCD582E0-D993-40A0-A36B-2F95A2C7B796}" sibTransId="{072AC5D6-66C9-4C34-B79D-D57364CA1D78}"/>
    <dgm:cxn modelId="{80882ECF-5E40-4E8B-9BFC-E1AC799288D7}" srcId="{E8907392-A02D-4C89-BB1C-773CE301D715}" destId="{9437A45C-A3E1-4C34-A623-45D492422D19}" srcOrd="0" destOrd="0" parTransId="{2AE90706-C421-491E-BE37-F75F2B77FFAC}" sibTransId="{D0E3BCEC-4A2D-412B-AA69-51AB9A179B6A}"/>
    <dgm:cxn modelId="{CC8F9ECC-DD8F-4B5B-86D7-3852ED1CBDED}" type="presOf" srcId="{CE96EB90-4085-4BAB-A1A2-233AD1E8FD83}" destId="{94077AF2-5F93-4DAB-89A2-ABBD5444DA4F}" srcOrd="0" destOrd="0" presId="urn:microsoft.com/office/officeart/2005/8/layout/chevron2"/>
    <dgm:cxn modelId="{AB03225A-E053-42A4-965D-AE0A30945BFA}" type="presOf" srcId="{4984998E-7006-4C04-9F95-142C03F274B8}" destId="{C6433BCD-088E-4082-A655-DCFCE89AB122}" srcOrd="0" destOrd="0" presId="urn:microsoft.com/office/officeart/2005/8/layout/chevron2"/>
    <dgm:cxn modelId="{554FA0A4-59F6-44CB-ACF0-3D80274970AD}" type="presOf" srcId="{54CFC43E-168D-4E76-9278-6D9E61D1A9A0}" destId="{7C650F0C-9F4C-4A4D-AA2D-D8A89721DAA7}" srcOrd="0" destOrd="0" presId="urn:microsoft.com/office/officeart/2005/8/layout/chevron2"/>
    <dgm:cxn modelId="{30203A05-C8D8-4EE4-A8A5-F4780B256961}" type="presOf" srcId="{9437A45C-A3E1-4C34-A623-45D492422D19}" destId="{6D8B5036-5D32-4C59-A539-6572CF9A0253}" srcOrd="0" destOrd="0" presId="urn:microsoft.com/office/officeart/2005/8/layout/chevron2"/>
    <dgm:cxn modelId="{67AE83F6-E855-45A6-B1DF-65A4BAD0CB20}" type="presOf" srcId="{980AB2DA-08AF-403F-B5E5-056F565C9088}" destId="{49655B6A-374C-48A0-B923-59E4A57FA49A}" srcOrd="0" destOrd="0" presId="urn:microsoft.com/office/officeart/2005/8/layout/chevron2"/>
    <dgm:cxn modelId="{01C90195-9191-4E15-BFF5-CF654FFF5BF7}" srcId="{54CFC43E-168D-4E76-9278-6D9E61D1A9A0}" destId="{4984998E-7006-4C04-9F95-142C03F274B8}" srcOrd="1" destOrd="0" parTransId="{3ECA53B1-B672-4F04-B15B-39569B774D62}" sibTransId="{F3598C2C-D336-4D1C-9198-8E284FAB811B}"/>
    <dgm:cxn modelId="{19CF654E-8192-452A-BC61-045677836347}" srcId="{4984998E-7006-4C04-9F95-142C03F274B8}" destId="{980AB2DA-08AF-403F-B5E5-056F565C9088}" srcOrd="0" destOrd="0" parTransId="{0C1CE0F7-7D06-41DC-9746-AE1433516ECE}" sibTransId="{226A9054-37EC-41FE-8E75-14F181315C9F}"/>
    <dgm:cxn modelId="{E8CC7F7A-1714-48EB-BAA4-CC89862DF548}" type="presParOf" srcId="{7C650F0C-9F4C-4A4D-AA2D-D8A89721DAA7}" destId="{C2523367-38CE-4BCC-9364-ECB29821E43F}" srcOrd="0" destOrd="0" presId="urn:microsoft.com/office/officeart/2005/8/layout/chevron2"/>
    <dgm:cxn modelId="{F7E72279-F8CE-40DE-94C6-A3F23653C769}" type="presParOf" srcId="{C2523367-38CE-4BCC-9364-ECB29821E43F}" destId="{1FAA78ED-C66F-4D9B-85D6-4792A7BB9238}" srcOrd="0" destOrd="0" presId="urn:microsoft.com/office/officeart/2005/8/layout/chevron2"/>
    <dgm:cxn modelId="{6B26DCE9-81F7-4E2F-92C5-37D5E099C912}" type="presParOf" srcId="{C2523367-38CE-4BCC-9364-ECB29821E43F}" destId="{94077AF2-5F93-4DAB-89A2-ABBD5444DA4F}" srcOrd="1" destOrd="0" presId="urn:microsoft.com/office/officeart/2005/8/layout/chevron2"/>
    <dgm:cxn modelId="{CD56689D-D983-4103-8FEA-EE4F434B1414}" type="presParOf" srcId="{7C650F0C-9F4C-4A4D-AA2D-D8A89721DAA7}" destId="{DA081528-C383-4233-A646-66679E8A86DA}" srcOrd="1" destOrd="0" presId="urn:microsoft.com/office/officeart/2005/8/layout/chevron2"/>
    <dgm:cxn modelId="{104D022D-325A-4D7E-AC32-DEC22B2E1C70}" type="presParOf" srcId="{7C650F0C-9F4C-4A4D-AA2D-D8A89721DAA7}" destId="{8E4A8D5A-066A-4333-91DC-B56E59E45D71}" srcOrd="2" destOrd="0" presId="urn:microsoft.com/office/officeart/2005/8/layout/chevron2"/>
    <dgm:cxn modelId="{03EB051D-D4B1-4167-A8F5-9B0EAC75D616}" type="presParOf" srcId="{8E4A8D5A-066A-4333-91DC-B56E59E45D71}" destId="{C6433BCD-088E-4082-A655-DCFCE89AB122}" srcOrd="0" destOrd="0" presId="urn:microsoft.com/office/officeart/2005/8/layout/chevron2"/>
    <dgm:cxn modelId="{D6F99DF5-7972-4818-8D85-8FE02A8BF81C}" type="presParOf" srcId="{8E4A8D5A-066A-4333-91DC-B56E59E45D71}" destId="{49655B6A-374C-48A0-B923-59E4A57FA49A}" srcOrd="1" destOrd="0" presId="urn:microsoft.com/office/officeart/2005/8/layout/chevron2"/>
    <dgm:cxn modelId="{53B235AD-DE79-46E8-A971-A4771A5C8CF5}" type="presParOf" srcId="{7C650F0C-9F4C-4A4D-AA2D-D8A89721DAA7}" destId="{EA2B8844-174D-490C-8BD2-E8784FA47A34}" srcOrd="3" destOrd="0" presId="urn:microsoft.com/office/officeart/2005/8/layout/chevron2"/>
    <dgm:cxn modelId="{481B2551-8D4B-446A-8544-D9C90B0C6659}" type="presParOf" srcId="{7C650F0C-9F4C-4A4D-AA2D-D8A89721DAA7}" destId="{E55E36E5-E295-4138-A034-BBAA94B9E23E}" srcOrd="4" destOrd="0" presId="urn:microsoft.com/office/officeart/2005/8/layout/chevron2"/>
    <dgm:cxn modelId="{BA50E7DD-6C4E-491F-9F97-3E28796714A9}" type="presParOf" srcId="{E55E36E5-E295-4138-A034-BBAA94B9E23E}" destId="{61EF33ED-3C09-447C-A5BA-7107B106317B}" srcOrd="0" destOrd="0" presId="urn:microsoft.com/office/officeart/2005/8/layout/chevron2"/>
    <dgm:cxn modelId="{87EB6685-AD1B-490F-81F6-445CCF31C677}" type="presParOf" srcId="{E55E36E5-E295-4138-A034-BBAA94B9E23E}" destId="{6D8B5036-5D32-4C59-A539-6572CF9A025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AE7DC85-D196-4C18-B49A-C4B3742BC37D}" type="doc">
      <dgm:prSet loTypeId="urn:microsoft.com/office/officeart/2005/8/layout/chevron2" loCatId="list" qsTypeId="urn:microsoft.com/office/officeart/2005/8/quickstyle/simple1" qsCatId="simple" csTypeId="urn:microsoft.com/office/officeart/2005/8/colors/accent4_3" csCatId="accent4" phldr="1"/>
      <dgm:spPr/>
      <dgm:t>
        <a:bodyPr/>
        <a:lstStyle/>
        <a:p>
          <a:endParaRPr lang="tr-TR"/>
        </a:p>
      </dgm:t>
    </dgm:pt>
    <dgm:pt modelId="{7FB6FB92-4A4A-4A50-B622-AA485BA1ECF4}">
      <dgm:prSet phldrT="[Metin]"/>
      <dgm:spPr/>
      <dgm:t>
        <a:bodyPr/>
        <a:lstStyle/>
        <a:p>
          <a:endParaRPr lang="tr-TR" b="1" dirty="0">
            <a:solidFill>
              <a:schemeClr val="tx1"/>
            </a:solidFill>
          </a:endParaRPr>
        </a:p>
      </dgm:t>
    </dgm:pt>
    <dgm:pt modelId="{C4483F3B-19F7-472E-913A-BE5FF7139BFC}" type="parTrans" cxnId="{BCDE29D1-1238-4862-A653-C86B06F28723}">
      <dgm:prSet/>
      <dgm:spPr/>
      <dgm:t>
        <a:bodyPr/>
        <a:lstStyle/>
        <a:p>
          <a:endParaRPr lang="tr-TR"/>
        </a:p>
      </dgm:t>
    </dgm:pt>
    <dgm:pt modelId="{2FD26C23-B2B0-4DA6-9779-1C187AB268E6}" type="sibTrans" cxnId="{BCDE29D1-1238-4862-A653-C86B06F28723}">
      <dgm:prSet/>
      <dgm:spPr/>
      <dgm:t>
        <a:bodyPr/>
        <a:lstStyle/>
        <a:p>
          <a:endParaRPr lang="tr-TR"/>
        </a:p>
      </dgm:t>
    </dgm:pt>
    <dgm:pt modelId="{C0AD8191-8AD3-478E-9FE5-6EC42953A1CD}">
      <dgm:prSet phldrT="[Metin]"/>
      <dgm:spPr/>
      <dgm:t>
        <a:bodyPr/>
        <a:lstStyle/>
        <a:p>
          <a:r>
            <a:rPr lang="tr-TR" b="1" dirty="0" smtClean="0"/>
            <a:t>SERBEST ÇALIŞMA SAATLERİ</a:t>
          </a:r>
          <a:endParaRPr lang="tr-TR" b="1" dirty="0"/>
        </a:p>
      </dgm:t>
    </dgm:pt>
    <dgm:pt modelId="{00CB6F72-380A-4906-BB68-6AFF7890A4D8}" type="parTrans" cxnId="{BB4344BF-4A1C-440A-AEFD-5CC712F82DE0}">
      <dgm:prSet/>
      <dgm:spPr/>
      <dgm:t>
        <a:bodyPr/>
        <a:lstStyle/>
        <a:p>
          <a:endParaRPr lang="tr-TR"/>
        </a:p>
      </dgm:t>
    </dgm:pt>
    <dgm:pt modelId="{146ECC02-F290-4180-AB54-7520797C7B48}" type="sibTrans" cxnId="{BB4344BF-4A1C-440A-AEFD-5CC712F82DE0}">
      <dgm:prSet/>
      <dgm:spPr/>
      <dgm:t>
        <a:bodyPr/>
        <a:lstStyle/>
        <a:p>
          <a:endParaRPr lang="tr-TR"/>
        </a:p>
      </dgm:t>
    </dgm:pt>
    <dgm:pt modelId="{388B567A-D7A7-4D05-82F9-FDF5F8499223}">
      <dgm:prSet phldrT="[Metin]"/>
      <dgm:spPr/>
      <dgm:t>
        <a:bodyPr/>
        <a:lstStyle/>
        <a:p>
          <a:endParaRPr lang="tr-TR" b="1" dirty="0">
            <a:solidFill>
              <a:schemeClr val="tx1"/>
            </a:solidFill>
          </a:endParaRPr>
        </a:p>
      </dgm:t>
    </dgm:pt>
    <dgm:pt modelId="{32AE3ABE-7CF3-47F4-8C19-078F5D81CA27}" type="parTrans" cxnId="{55CD7F87-2D86-4588-A139-FE11BB7604EB}">
      <dgm:prSet/>
      <dgm:spPr/>
      <dgm:t>
        <a:bodyPr/>
        <a:lstStyle/>
        <a:p>
          <a:endParaRPr lang="tr-TR"/>
        </a:p>
      </dgm:t>
    </dgm:pt>
    <dgm:pt modelId="{E857F4EE-0B3F-44CC-937A-197609117E79}" type="sibTrans" cxnId="{55CD7F87-2D86-4588-A139-FE11BB7604EB}">
      <dgm:prSet/>
      <dgm:spPr/>
      <dgm:t>
        <a:bodyPr/>
        <a:lstStyle/>
        <a:p>
          <a:endParaRPr lang="tr-TR"/>
        </a:p>
      </dgm:t>
    </dgm:pt>
    <dgm:pt modelId="{EDF24D23-F731-4CDA-AC63-8DD2FDCCBC75}">
      <dgm:prSet phldrT="[Metin]"/>
      <dgm:spPr/>
      <dgm:t>
        <a:bodyPr/>
        <a:lstStyle/>
        <a:p>
          <a:r>
            <a:rPr lang="tr-TR" b="1" dirty="0" smtClean="0"/>
            <a:t>ELLERİMİZ KÜÇÜK AKLIMIZ BÜYÜK</a:t>
          </a:r>
          <a:endParaRPr lang="tr-TR" b="1" dirty="0"/>
        </a:p>
      </dgm:t>
    </dgm:pt>
    <dgm:pt modelId="{DFC638C0-E36F-496F-9F63-ACED2CC11706}" type="parTrans" cxnId="{5AA57241-0682-4C9D-B137-E44CAFE8A540}">
      <dgm:prSet/>
      <dgm:spPr/>
      <dgm:t>
        <a:bodyPr/>
        <a:lstStyle/>
        <a:p>
          <a:endParaRPr lang="tr-TR"/>
        </a:p>
      </dgm:t>
    </dgm:pt>
    <dgm:pt modelId="{DEF929A1-D65B-4167-9089-D73CC3CDDD07}" type="sibTrans" cxnId="{5AA57241-0682-4C9D-B137-E44CAFE8A540}">
      <dgm:prSet/>
      <dgm:spPr/>
      <dgm:t>
        <a:bodyPr/>
        <a:lstStyle/>
        <a:p>
          <a:endParaRPr lang="tr-TR"/>
        </a:p>
      </dgm:t>
    </dgm:pt>
    <dgm:pt modelId="{4FF4AD27-4007-459C-B386-B2E753FD603E}">
      <dgm:prSet phldrT="[Metin]"/>
      <dgm:spPr/>
      <dgm:t>
        <a:bodyPr/>
        <a:lstStyle/>
        <a:p>
          <a:endParaRPr lang="tr-TR" b="1" dirty="0">
            <a:solidFill>
              <a:schemeClr val="tx1"/>
            </a:solidFill>
          </a:endParaRPr>
        </a:p>
      </dgm:t>
    </dgm:pt>
    <dgm:pt modelId="{86AB8289-49DD-40B4-B291-EF19148B5942}" type="parTrans" cxnId="{8A2977ED-1BCD-4EEE-88A5-DEA72FD3A5F3}">
      <dgm:prSet/>
      <dgm:spPr/>
      <dgm:t>
        <a:bodyPr/>
        <a:lstStyle/>
        <a:p>
          <a:endParaRPr lang="tr-TR"/>
        </a:p>
      </dgm:t>
    </dgm:pt>
    <dgm:pt modelId="{5789C03D-D386-4C39-998E-9E45EA381FBC}" type="sibTrans" cxnId="{8A2977ED-1BCD-4EEE-88A5-DEA72FD3A5F3}">
      <dgm:prSet/>
      <dgm:spPr/>
      <dgm:t>
        <a:bodyPr/>
        <a:lstStyle/>
        <a:p>
          <a:endParaRPr lang="tr-TR"/>
        </a:p>
      </dgm:t>
    </dgm:pt>
    <dgm:pt modelId="{6390354C-C787-4EB2-94BE-0F5FCBDBB407}">
      <dgm:prSet phldrT="[Metin]"/>
      <dgm:spPr/>
      <dgm:t>
        <a:bodyPr/>
        <a:lstStyle/>
        <a:p>
          <a:r>
            <a:rPr lang="tr-TR" b="1" dirty="0" smtClean="0"/>
            <a:t>ESTETİK BAKIŞ AÇIMIZ DAHA GELİŞMİŞ</a:t>
          </a:r>
          <a:endParaRPr lang="tr-TR" b="1" dirty="0"/>
        </a:p>
      </dgm:t>
    </dgm:pt>
    <dgm:pt modelId="{A87707D3-618B-42BD-87E3-C872F950EE8B}" type="parTrans" cxnId="{C4B5A7E0-F258-4018-9012-397EF472AABE}">
      <dgm:prSet/>
      <dgm:spPr/>
      <dgm:t>
        <a:bodyPr/>
        <a:lstStyle/>
        <a:p>
          <a:endParaRPr lang="tr-TR"/>
        </a:p>
      </dgm:t>
    </dgm:pt>
    <dgm:pt modelId="{DAE2108E-3A65-4B57-B298-E506C8B6A865}" type="sibTrans" cxnId="{C4B5A7E0-F258-4018-9012-397EF472AABE}">
      <dgm:prSet/>
      <dgm:spPr/>
      <dgm:t>
        <a:bodyPr/>
        <a:lstStyle/>
        <a:p>
          <a:endParaRPr lang="tr-TR"/>
        </a:p>
      </dgm:t>
    </dgm:pt>
    <dgm:pt modelId="{7AE82778-8180-4535-AE53-7F28782FD5CF}">
      <dgm:prSet/>
      <dgm:spPr/>
      <dgm:t>
        <a:bodyPr/>
        <a:lstStyle/>
        <a:p>
          <a:r>
            <a:rPr lang="tr-TR" b="1" dirty="0" smtClean="0"/>
            <a:t>GELİR DÜZEYİ BİRÇOK MESLEĞE GÖRE DAHA İYİ</a:t>
          </a:r>
          <a:endParaRPr lang="tr-TR" b="1" dirty="0"/>
        </a:p>
      </dgm:t>
    </dgm:pt>
    <dgm:pt modelId="{7C88D767-955F-4C1E-94C2-547EB99E1AC6}" type="parTrans" cxnId="{0BB30EFF-5B97-4C91-BCC3-7E8D016FF248}">
      <dgm:prSet/>
      <dgm:spPr/>
      <dgm:t>
        <a:bodyPr/>
        <a:lstStyle/>
        <a:p>
          <a:endParaRPr lang="tr-TR"/>
        </a:p>
      </dgm:t>
    </dgm:pt>
    <dgm:pt modelId="{2D82AB55-303C-469E-95AD-E2D421AA2032}" type="sibTrans" cxnId="{0BB30EFF-5B97-4C91-BCC3-7E8D016FF248}">
      <dgm:prSet/>
      <dgm:spPr/>
      <dgm:t>
        <a:bodyPr/>
        <a:lstStyle/>
        <a:p>
          <a:endParaRPr lang="tr-TR"/>
        </a:p>
      </dgm:t>
    </dgm:pt>
    <dgm:pt modelId="{6ACD8DDB-6988-4C1F-86DD-429B767B5C5B}" type="pres">
      <dgm:prSet presAssocID="{0AE7DC85-D196-4C18-B49A-C4B3742BC37D}" presName="linearFlow" presStyleCnt="0">
        <dgm:presLayoutVars>
          <dgm:dir/>
          <dgm:animLvl val="lvl"/>
          <dgm:resizeHandles val="exact"/>
        </dgm:presLayoutVars>
      </dgm:prSet>
      <dgm:spPr/>
    </dgm:pt>
    <dgm:pt modelId="{DFB5A083-3613-4A58-BFED-67C0FFB54E15}" type="pres">
      <dgm:prSet presAssocID="{7FB6FB92-4A4A-4A50-B622-AA485BA1ECF4}" presName="composite" presStyleCnt="0"/>
      <dgm:spPr/>
    </dgm:pt>
    <dgm:pt modelId="{8263634B-55A1-4F77-8561-9BDF45E36D42}" type="pres">
      <dgm:prSet presAssocID="{7FB6FB92-4A4A-4A50-B622-AA485BA1ECF4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3664A011-E09E-441A-9802-17EEFB35F109}" type="pres">
      <dgm:prSet presAssocID="{7FB6FB92-4A4A-4A50-B622-AA485BA1ECF4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61B4B12-4835-40A1-83B0-479D2F2B5E51}" type="pres">
      <dgm:prSet presAssocID="{2FD26C23-B2B0-4DA6-9779-1C187AB268E6}" presName="sp" presStyleCnt="0"/>
      <dgm:spPr/>
    </dgm:pt>
    <dgm:pt modelId="{A2E03225-DCF6-47D9-9667-8B677D927963}" type="pres">
      <dgm:prSet presAssocID="{388B567A-D7A7-4D05-82F9-FDF5F8499223}" presName="composite" presStyleCnt="0"/>
      <dgm:spPr/>
    </dgm:pt>
    <dgm:pt modelId="{B86D2055-F3E5-4AE4-B022-98EAB40ED196}" type="pres">
      <dgm:prSet presAssocID="{388B567A-D7A7-4D05-82F9-FDF5F8499223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35583D9E-279F-4EEA-B351-1D529BE136E3}" type="pres">
      <dgm:prSet presAssocID="{388B567A-D7A7-4D05-82F9-FDF5F8499223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0DE189C-62B2-453A-AC0D-AF5A7CFD3EA0}" type="pres">
      <dgm:prSet presAssocID="{E857F4EE-0B3F-44CC-937A-197609117E79}" presName="sp" presStyleCnt="0"/>
      <dgm:spPr/>
    </dgm:pt>
    <dgm:pt modelId="{4672ABEA-388B-45B0-9029-F961371E8475}" type="pres">
      <dgm:prSet presAssocID="{4FF4AD27-4007-459C-B386-B2E753FD603E}" presName="composite" presStyleCnt="0"/>
      <dgm:spPr/>
    </dgm:pt>
    <dgm:pt modelId="{AB1CABE8-7562-40E9-8A73-EB5D8094849D}" type="pres">
      <dgm:prSet presAssocID="{4FF4AD27-4007-459C-B386-B2E753FD603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F40F551-9F5C-4F0A-8208-E967B56755DD}" type="pres">
      <dgm:prSet presAssocID="{4FF4AD27-4007-459C-B386-B2E753FD603E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55CD7F87-2D86-4588-A139-FE11BB7604EB}" srcId="{0AE7DC85-D196-4C18-B49A-C4B3742BC37D}" destId="{388B567A-D7A7-4D05-82F9-FDF5F8499223}" srcOrd="1" destOrd="0" parTransId="{32AE3ABE-7CF3-47F4-8C19-078F5D81CA27}" sibTransId="{E857F4EE-0B3F-44CC-937A-197609117E79}"/>
    <dgm:cxn modelId="{C4B5A7E0-F258-4018-9012-397EF472AABE}" srcId="{4FF4AD27-4007-459C-B386-B2E753FD603E}" destId="{6390354C-C787-4EB2-94BE-0F5FCBDBB407}" srcOrd="0" destOrd="0" parTransId="{A87707D3-618B-42BD-87E3-C872F950EE8B}" sibTransId="{DAE2108E-3A65-4B57-B298-E506C8B6A865}"/>
    <dgm:cxn modelId="{36F0A995-8060-4A47-B7D7-14E3F1132C82}" type="presOf" srcId="{6390354C-C787-4EB2-94BE-0F5FCBDBB407}" destId="{6F40F551-9F5C-4F0A-8208-E967B56755DD}" srcOrd="0" destOrd="0" presId="urn:microsoft.com/office/officeart/2005/8/layout/chevron2"/>
    <dgm:cxn modelId="{8A2977ED-1BCD-4EEE-88A5-DEA72FD3A5F3}" srcId="{0AE7DC85-D196-4C18-B49A-C4B3742BC37D}" destId="{4FF4AD27-4007-459C-B386-B2E753FD603E}" srcOrd="2" destOrd="0" parTransId="{86AB8289-49DD-40B4-B291-EF19148B5942}" sibTransId="{5789C03D-D386-4C39-998E-9E45EA381FBC}"/>
    <dgm:cxn modelId="{BCDE29D1-1238-4862-A653-C86B06F28723}" srcId="{0AE7DC85-D196-4C18-B49A-C4B3742BC37D}" destId="{7FB6FB92-4A4A-4A50-B622-AA485BA1ECF4}" srcOrd="0" destOrd="0" parTransId="{C4483F3B-19F7-472E-913A-BE5FF7139BFC}" sibTransId="{2FD26C23-B2B0-4DA6-9779-1C187AB268E6}"/>
    <dgm:cxn modelId="{762DFCF6-A085-4A38-AFDF-F96905EDA30F}" type="presOf" srcId="{4FF4AD27-4007-459C-B386-B2E753FD603E}" destId="{AB1CABE8-7562-40E9-8A73-EB5D8094849D}" srcOrd="0" destOrd="0" presId="urn:microsoft.com/office/officeart/2005/8/layout/chevron2"/>
    <dgm:cxn modelId="{0BB30EFF-5B97-4C91-BCC3-7E8D016FF248}" srcId="{7FB6FB92-4A4A-4A50-B622-AA485BA1ECF4}" destId="{7AE82778-8180-4535-AE53-7F28782FD5CF}" srcOrd="1" destOrd="0" parTransId="{7C88D767-955F-4C1E-94C2-547EB99E1AC6}" sibTransId="{2D82AB55-303C-469E-95AD-E2D421AA2032}"/>
    <dgm:cxn modelId="{1669DF03-B4CA-498B-B740-017C9E99E2E0}" type="presOf" srcId="{C0AD8191-8AD3-478E-9FE5-6EC42953A1CD}" destId="{3664A011-E09E-441A-9802-17EEFB35F109}" srcOrd="0" destOrd="0" presId="urn:microsoft.com/office/officeart/2005/8/layout/chevron2"/>
    <dgm:cxn modelId="{87816463-9614-47B1-BB62-487EC3D528D1}" type="presOf" srcId="{7AE82778-8180-4535-AE53-7F28782FD5CF}" destId="{3664A011-E09E-441A-9802-17EEFB35F109}" srcOrd="0" destOrd="1" presId="urn:microsoft.com/office/officeart/2005/8/layout/chevron2"/>
    <dgm:cxn modelId="{62DA84E1-BB9F-4CC6-972E-1AC01B19786C}" type="presOf" srcId="{EDF24D23-F731-4CDA-AC63-8DD2FDCCBC75}" destId="{35583D9E-279F-4EEA-B351-1D529BE136E3}" srcOrd="0" destOrd="0" presId="urn:microsoft.com/office/officeart/2005/8/layout/chevron2"/>
    <dgm:cxn modelId="{BB4344BF-4A1C-440A-AEFD-5CC712F82DE0}" srcId="{7FB6FB92-4A4A-4A50-B622-AA485BA1ECF4}" destId="{C0AD8191-8AD3-478E-9FE5-6EC42953A1CD}" srcOrd="0" destOrd="0" parTransId="{00CB6F72-380A-4906-BB68-6AFF7890A4D8}" sibTransId="{146ECC02-F290-4180-AB54-7520797C7B48}"/>
    <dgm:cxn modelId="{01A3335E-6634-4F18-976C-1C0B00700D1A}" type="presOf" srcId="{388B567A-D7A7-4D05-82F9-FDF5F8499223}" destId="{B86D2055-F3E5-4AE4-B022-98EAB40ED196}" srcOrd="0" destOrd="0" presId="urn:microsoft.com/office/officeart/2005/8/layout/chevron2"/>
    <dgm:cxn modelId="{5C72693D-15CD-4425-80FD-3BD37DAEA3FF}" type="presOf" srcId="{0AE7DC85-D196-4C18-B49A-C4B3742BC37D}" destId="{6ACD8DDB-6988-4C1F-86DD-429B767B5C5B}" srcOrd="0" destOrd="0" presId="urn:microsoft.com/office/officeart/2005/8/layout/chevron2"/>
    <dgm:cxn modelId="{5AA57241-0682-4C9D-B137-E44CAFE8A540}" srcId="{388B567A-D7A7-4D05-82F9-FDF5F8499223}" destId="{EDF24D23-F731-4CDA-AC63-8DD2FDCCBC75}" srcOrd="0" destOrd="0" parTransId="{DFC638C0-E36F-496F-9F63-ACED2CC11706}" sibTransId="{DEF929A1-D65B-4167-9089-D73CC3CDDD07}"/>
    <dgm:cxn modelId="{7E266036-C672-4FB0-8B27-295B15CBD31A}" type="presOf" srcId="{7FB6FB92-4A4A-4A50-B622-AA485BA1ECF4}" destId="{8263634B-55A1-4F77-8561-9BDF45E36D42}" srcOrd="0" destOrd="0" presId="urn:microsoft.com/office/officeart/2005/8/layout/chevron2"/>
    <dgm:cxn modelId="{9C0C6FE2-F15D-4470-AA5B-22675A172A8E}" type="presParOf" srcId="{6ACD8DDB-6988-4C1F-86DD-429B767B5C5B}" destId="{DFB5A083-3613-4A58-BFED-67C0FFB54E15}" srcOrd="0" destOrd="0" presId="urn:microsoft.com/office/officeart/2005/8/layout/chevron2"/>
    <dgm:cxn modelId="{F4D07F10-2B23-43C8-A11C-6D277352ED88}" type="presParOf" srcId="{DFB5A083-3613-4A58-BFED-67C0FFB54E15}" destId="{8263634B-55A1-4F77-8561-9BDF45E36D42}" srcOrd="0" destOrd="0" presId="urn:microsoft.com/office/officeart/2005/8/layout/chevron2"/>
    <dgm:cxn modelId="{B9C5A213-A40A-4D46-A78D-8548F4A82D4C}" type="presParOf" srcId="{DFB5A083-3613-4A58-BFED-67C0FFB54E15}" destId="{3664A011-E09E-441A-9802-17EEFB35F109}" srcOrd="1" destOrd="0" presId="urn:microsoft.com/office/officeart/2005/8/layout/chevron2"/>
    <dgm:cxn modelId="{2B759AC8-49CE-49F6-B163-5D30DA40578B}" type="presParOf" srcId="{6ACD8DDB-6988-4C1F-86DD-429B767B5C5B}" destId="{261B4B12-4835-40A1-83B0-479D2F2B5E51}" srcOrd="1" destOrd="0" presId="urn:microsoft.com/office/officeart/2005/8/layout/chevron2"/>
    <dgm:cxn modelId="{817457BF-9C90-4CA6-B5D2-8331B951F53B}" type="presParOf" srcId="{6ACD8DDB-6988-4C1F-86DD-429B767B5C5B}" destId="{A2E03225-DCF6-47D9-9667-8B677D927963}" srcOrd="2" destOrd="0" presId="urn:microsoft.com/office/officeart/2005/8/layout/chevron2"/>
    <dgm:cxn modelId="{02126BAA-4363-4C19-8EE0-4418627523EF}" type="presParOf" srcId="{A2E03225-DCF6-47D9-9667-8B677D927963}" destId="{B86D2055-F3E5-4AE4-B022-98EAB40ED196}" srcOrd="0" destOrd="0" presId="urn:microsoft.com/office/officeart/2005/8/layout/chevron2"/>
    <dgm:cxn modelId="{9C2F91C2-A1AE-4908-A5FF-2E80E61E362C}" type="presParOf" srcId="{A2E03225-DCF6-47D9-9667-8B677D927963}" destId="{35583D9E-279F-4EEA-B351-1D529BE136E3}" srcOrd="1" destOrd="0" presId="urn:microsoft.com/office/officeart/2005/8/layout/chevron2"/>
    <dgm:cxn modelId="{8E788E7E-7C03-4FD0-9489-920FE8F6DB50}" type="presParOf" srcId="{6ACD8DDB-6988-4C1F-86DD-429B767B5C5B}" destId="{B0DE189C-62B2-453A-AC0D-AF5A7CFD3EA0}" srcOrd="3" destOrd="0" presId="urn:microsoft.com/office/officeart/2005/8/layout/chevron2"/>
    <dgm:cxn modelId="{D315EF7B-BAAD-45FF-A4CE-3D4A82CB1769}" type="presParOf" srcId="{6ACD8DDB-6988-4C1F-86DD-429B767B5C5B}" destId="{4672ABEA-388B-45B0-9029-F961371E8475}" srcOrd="4" destOrd="0" presId="urn:microsoft.com/office/officeart/2005/8/layout/chevron2"/>
    <dgm:cxn modelId="{78910AF6-8D1F-4966-BA3B-D13CB7753146}" type="presParOf" srcId="{4672ABEA-388B-45B0-9029-F961371E8475}" destId="{AB1CABE8-7562-40E9-8A73-EB5D8094849D}" srcOrd="0" destOrd="0" presId="urn:microsoft.com/office/officeart/2005/8/layout/chevron2"/>
    <dgm:cxn modelId="{EA482AD3-600A-424C-A541-97BFC91804BD}" type="presParOf" srcId="{4672ABEA-388B-45B0-9029-F961371E8475}" destId="{6F40F551-9F5C-4F0A-8208-E967B56755D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4DC0126-5F83-404E-8158-0AA6F6469A47}">
      <dsp:nvSpPr>
        <dsp:cNvPr id="0" name=""/>
        <dsp:cNvSpPr/>
      </dsp:nvSpPr>
      <dsp:spPr>
        <a:xfrm>
          <a:off x="0" y="910479"/>
          <a:ext cx="6792416" cy="68040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53DC2F-825D-48B1-BC9F-563FBC5E3276}">
      <dsp:nvSpPr>
        <dsp:cNvPr id="0" name=""/>
        <dsp:cNvSpPr/>
      </dsp:nvSpPr>
      <dsp:spPr>
        <a:xfrm>
          <a:off x="339620" y="511959"/>
          <a:ext cx="4754691" cy="7970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716" tIns="0" rIns="179716" bIns="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kern="1200" dirty="0" smtClean="0"/>
            <a:t>70 ÜNİVERSİTE (47</a:t>
          </a:r>
          <a:r>
            <a:rPr lang="tr-TR" sz="2700" kern="1200" dirty="0" smtClean="0">
              <a:sym typeface="Symbol"/>
            </a:rPr>
            <a:t>23)</a:t>
          </a:r>
          <a:endParaRPr lang="tr-TR" sz="2700" kern="1200" dirty="0"/>
        </a:p>
      </dsp:txBody>
      <dsp:txXfrm>
        <a:off x="339620" y="511959"/>
        <a:ext cx="4754691" cy="797040"/>
      </dsp:txXfrm>
    </dsp:sp>
    <dsp:sp modelId="{653B76FA-BFB6-4B7F-A996-7FEC92712428}">
      <dsp:nvSpPr>
        <dsp:cNvPr id="0" name=""/>
        <dsp:cNvSpPr/>
      </dsp:nvSpPr>
      <dsp:spPr>
        <a:xfrm>
          <a:off x="0" y="2135199"/>
          <a:ext cx="6792416" cy="68040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3997E0-DF5A-4F35-B78A-45FBFEAAD580}">
      <dsp:nvSpPr>
        <dsp:cNvPr id="0" name=""/>
        <dsp:cNvSpPr/>
      </dsp:nvSpPr>
      <dsp:spPr>
        <a:xfrm>
          <a:off x="339620" y="1736679"/>
          <a:ext cx="4754691" cy="7970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716" tIns="0" rIns="179716" bIns="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kern="1200" dirty="0" smtClean="0"/>
            <a:t>İSTANBUL  9 ÜNİVERSİTE (7</a:t>
          </a:r>
          <a:r>
            <a:rPr lang="tr-TR" sz="2700" kern="1200" dirty="0" smtClean="0">
              <a:sym typeface="Symbol"/>
            </a:rPr>
            <a:t>2)</a:t>
          </a:r>
          <a:endParaRPr lang="tr-TR" sz="2700" kern="1200" dirty="0"/>
        </a:p>
      </dsp:txBody>
      <dsp:txXfrm>
        <a:off x="339620" y="1736679"/>
        <a:ext cx="4754691" cy="797040"/>
      </dsp:txXfrm>
    </dsp:sp>
    <dsp:sp modelId="{ADE56DD7-EEFC-41C8-94F2-CAFB31315B38}">
      <dsp:nvSpPr>
        <dsp:cNvPr id="0" name=""/>
        <dsp:cNvSpPr/>
      </dsp:nvSpPr>
      <dsp:spPr>
        <a:xfrm>
          <a:off x="0" y="3359920"/>
          <a:ext cx="6792416" cy="68040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CEA0BF-B7E5-453C-9494-F06E946FFE34}">
      <dsp:nvSpPr>
        <dsp:cNvPr id="0" name=""/>
        <dsp:cNvSpPr/>
      </dsp:nvSpPr>
      <dsp:spPr>
        <a:xfrm>
          <a:off x="339620" y="2961399"/>
          <a:ext cx="4754691" cy="7970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716" tIns="0" rIns="179716" bIns="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kern="1200" dirty="0" smtClean="0"/>
            <a:t>KADIN DİŞ HEKİMİ SAYISI </a:t>
          </a:r>
          <a:endParaRPr lang="tr-TR" sz="2700" kern="1200" dirty="0"/>
        </a:p>
      </dsp:txBody>
      <dsp:txXfrm>
        <a:off x="339620" y="2961399"/>
        <a:ext cx="4754691" cy="79704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263634B-55A1-4F77-8561-9BDF45E36D42}">
      <dsp:nvSpPr>
        <dsp:cNvPr id="0" name=""/>
        <dsp:cNvSpPr/>
      </dsp:nvSpPr>
      <dsp:spPr>
        <a:xfrm rot="5400000">
          <a:off x="-265655" y="265661"/>
          <a:ext cx="1771034" cy="1239724"/>
        </a:xfrm>
        <a:prstGeom prst="chevron">
          <a:avLst/>
        </a:prstGeom>
        <a:solidFill>
          <a:schemeClr val="accent4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b="1" kern="1200" dirty="0" smtClean="0">
              <a:solidFill>
                <a:schemeClr val="tx1"/>
              </a:solidFill>
            </a:rPr>
            <a:t>DOĞUM</a:t>
          </a:r>
          <a:endParaRPr lang="tr-TR" sz="2200" b="1" kern="1200" dirty="0">
            <a:solidFill>
              <a:schemeClr val="tx1"/>
            </a:solidFill>
          </a:endParaRPr>
        </a:p>
      </dsp:txBody>
      <dsp:txXfrm rot="5400000">
        <a:off x="-265655" y="265661"/>
        <a:ext cx="1771034" cy="1239724"/>
      </dsp:txXfrm>
    </dsp:sp>
    <dsp:sp modelId="{3664A011-E09E-441A-9802-17EEFB35F109}">
      <dsp:nvSpPr>
        <dsp:cNvPr id="0" name=""/>
        <dsp:cNvSpPr/>
      </dsp:nvSpPr>
      <dsp:spPr>
        <a:xfrm rot="5400000">
          <a:off x="3488319" y="-2248589"/>
          <a:ext cx="1151172" cy="564836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600" b="1" kern="1200" dirty="0" smtClean="0"/>
            <a:t>Doğuma kadar çalışan kadınlar</a:t>
          </a:r>
          <a:endParaRPr lang="tr-T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600" b="1" kern="1200" smtClean="0"/>
            <a:t>Doğum sonrası verilen ara kaybedilen hasta</a:t>
          </a:r>
          <a:endParaRPr lang="tr-TR" sz="1600" b="1" kern="1200" dirty="0" smtClean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600" b="1" kern="1200" smtClean="0"/>
            <a:t>Hamile kalınca işten çıkarılma</a:t>
          </a:r>
          <a:endParaRPr lang="tr-TR" sz="1600" b="1" kern="1200" dirty="0" smtClean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600" b="1" kern="1200" dirty="0" smtClean="0"/>
            <a:t>Muayenehanede büyüyen çocuklar</a:t>
          </a:r>
          <a:endParaRPr lang="tr-TR" sz="1600" b="1" kern="1200" dirty="0" smtClean="0"/>
        </a:p>
      </dsp:txBody>
      <dsp:txXfrm rot="5400000">
        <a:off x="3488319" y="-2248589"/>
        <a:ext cx="1151172" cy="5648363"/>
      </dsp:txXfrm>
    </dsp:sp>
    <dsp:sp modelId="{B86D2055-F3E5-4AE4-B022-98EAB40ED196}">
      <dsp:nvSpPr>
        <dsp:cNvPr id="0" name=""/>
        <dsp:cNvSpPr/>
      </dsp:nvSpPr>
      <dsp:spPr>
        <a:xfrm rot="5400000">
          <a:off x="-265655" y="1844185"/>
          <a:ext cx="1771034" cy="1239724"/>
        </a:xfrm>
        <a:prstGeom prst="chevron">
          <a:avLst/>
        </a:prstGeom>
        <a:solidFill>
          <a:schemeClr val="accent4">
            <a:shade val="80000"/>
            <a:hueOff val="-88279"/>
            <a:satOff val="-2183"/>
            <a:lumOff val="12494"/>
            <a:alphaOff val="0"/>
          </a:schemeClr>
        </a:solidFill>
        <a:ln w="25400" cap="flat" cmpd="sng" algn="ctr">
          <a:solidFill>
            <a:schemeClr val="accent4">
              <a:shade val="80000"/>
              <a:hueOff val="-88279"/>
              <a:satOff val="-2183"/>
              <a:lumOff val="1249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b="1" kern="1200" dirty="0" smtClean="0">
              <a:solidFill>
                <a:schemeClr val="tx1"/>
              </a:solidFill>
            </a:rPr>
            <a:t>GÜVENLİK</a:t>
          </a:r>
          <a:endParaRPr lang="tr-TR" sz="2200" b="1" kern="1200" dirty="0">
            <a:solidFill>
              <a:schemeClr val="tx1"/>
            </a:solidFill>
          </a:endParaRPr>
        </a:p>
      </dsp:txBody>
      <dsp:txXfrm rot="5400000">
        <a:off x="-265655" y="1844185"/>
        <a:ext cx="1771034" cy="1239724"/>
      </dsp:txXfrm>
    </dsp:sp>
    <dsp:sp modelId="{35583D9E-279F-4EEA-B351-1D529BE136E3}">
      <dsp:nvSpPr>
        <dsp:cNvPr id="0" name=""/>
        <dsp:cNvSpPr/>
      </dsp:nvSpPr>
      <dsp:spPr>
        <a:xfrm rot="5400000">
          <a:off x="3488319" y="-670064"/>
          <a:ext cx="1151172" cy="564836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-88279"/>
              <a:satOff val="-2183"/>
              <a:lumOff val="1249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600" b="1" kern="1200" dirty="0" smtClean="0"/>
            <a:t>Yalnız çalışan kadın hekim ve yardımcıların güvenlik sorunu</a:t>
          </a:r>
          <a:endParaRPr lang="tr-T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600" b="1" kern="1200" dirty="0" smtClean="0"/>
            <a:t>Gece nöbetindeki yeni mezun kadınlar</a:t>
          </a:r>
          <a:endParaRPr lang="tr-TR" sz="1600" b="1" kern="1200" dirty="0" smtClean="0"/>
        </a:p>
      </dsp:txBody>
      <dsp:txXfrm rot="5400000">
        <a:off x="3488319" y="-670064"/>
        <a:ext cx="1151172" cy="5648363"/>
      </dsp:txXfrm>
    </dsp:sp>
    <dsp:sp modelId="{AB1CABE8-7562-40E9-8A73-EB5D8094849D}">
      <dsp:nvSpPr>
        <dsp:cNvPr id="0" name=""/>
        <dsp:cNvSpPr/>
      </dsp:nvSpPr>
      <dsp:spPr>
        <a:xfrm rot="5400000">
          <a:off x="-265655" y="3422710"/>
          <a:ext cx="1771034" cy="1239724"/>
        </a:xfrm>
        <a:prstGeom prst="chevron">
          <a:avLst/>
        </a:prstGeom>
        <a:solidFill>
          <a:schemeClr val="accent4">
            <a:shade val="80000"/>
            <a:hueOff val="-176558"/>
            <a:satOff val="-4365"/>
            <a:lumOff val="24988"/>
            <a:alphaOff val="0"/>
          </a:schemeClr>
        </a:solidFill>
        <a:ln w="25400" cap="flat" cmpd="sng" algn="ctr">
          <a:solidFill>
            <a:schemeClr val="accent4">
              <a:shade val="80000"/>
              <a:hueOff val="-176558"/>
              <a:satOff val="-4365"/>
              <a:lumOff val="2498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b="1" kern="1200" dirty="0" smtClean="0">
              <a:solidFill>
                <a:schemeClr val="tx1"/>
              </a:solidFill>
            </a:rPr>
            <a:t>SAĞLIK</a:t>
          </a:r>
          <a:endParaRPr lang="tr-TR" sz="2200" b="1" kern="1200" dirty="0">
            <a:solidFill>
              <a:schemeClr val="tx1"/>
            </a:solidFill>
          </a:endParaRPr>
        </a:p>
      </dsp:txBody>
      <dsp:txXfrm rot="5400000">
        <a:off x="-265655" y="3422710"/>
        <a:ext cx="1771034" cy="1239724"/>
      </dsp:txXfrm>
    </dsp:sp>
    <dsp:sp modelId="{6F40F551-9F5C-4F0A-8208-E967B56755DD}">
      <dsp:nvSpPr>
        <dsp:cNvPr id="0" name=""/>
        <dsp:cNvSpPr/>
      </dsp:nvSpPr>
      <dsp:spPr>
        <a:xfrm rot="5400000">
          <a:off x="3488319" y="908459"/>
          <a:ext cx="1151172" cy="564836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-176558"/>
              <a:satOff val="-4365"/>
              <a:lumOff val="2498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600" b="1" kern="1200" dirty="0" smtClean="0"/>
            <a:t>Vücudumuz fiziksel olarak daha narin meslek hastalıklarına daha yatkınız.</a:t>
          </a:r>
          <a:endParaRPr lang="tr-T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600" b="1" kern="1200" dirty="0" err="1" smtClean="0"/>
            <a:t>Fibromiyalji</a:t>
          </a:r>
          <a:r>
            <a:rPr lang="tr-TR" sz="1600" b="1" kern="1200" dirty="0" smtClean="0"/>
            <a:t>, </a:t>
          </a:r>
          <a:r>
            <a:rPr lang="tr-TR" sz="1600" b="1" kern="1200" dirty="0" err="1" smtClean="0"/>
            <a:t>romatizmal</a:t>
          </a:r>
          <a:r>
            <a:rPr lang="tr-TR" sz="1600" b="1" kern="1200" dirty="0" smtClean="0"/>
            <a:t> hastalıkları mesleğimiz tetikliyor; kadınlarda </a:t>
          </a:r>
          <a:r>
            <a:rPr lang="tr-TR" sz="1600" b="1" kern="1200" dirty="0" err="1" smtClean="0"/>
            <a:t>karpal</a:t>
          </a:r>
          <a:r>
            <a:rPr lang="tr-TR" sz="1600" b="1" kern="1200" dirty="0" smtClean="0"/>
            <a:t> tünel, tenisçi dirseği daha sık görülüyor</a:t>
          </a:r>
          <a:endParaRPr lang="tr-TR" sz="1600" b="1" kern="1200" dirty="0" smtClean="0"/>
        </a:p>
      </dsp:txBody>
      <dsp:txXfrm rot="5400000">
        <a:off x="3488319" y="908459"/>
        <a:ext cx="1151172" cy="5648363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FAA78ED-C66F-4D9B-85D6-4792A7BB9238}">
      <dsp:nvSpPr>
        <dsp:cNvPr id="0" name=""/>
        <dsp:cNvSpPr/>
      </dsp:nvSpPr>
      <dsp:spPr>
        <a:xfrm rot="5400000">
          <a:off x="-251147" y="252994"/>
          <a:ext cx="1674319" cy="1172023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900" kern="1200" dirty="0"/>
        </a:p>
      </dsp:txBody>
      <dsp:txXfrm rot="5400000">
        <a:off x="-251147" y="252994"/>
        <a:ext cx="1674319" cy="1172023"/>
      </dsp:txXfrm>
    </dsp:sp>
    <dsp:sp modelId="{94077AF2-5F93-4DAB-89A2-ABBD5444DA4F}">
      <dsp:nvSpPr>
        <dsp:cNvPr id="0" name=""/>
        <dsp:cNvSpPr/>
      </dsp:nvSpPr>
      <dsp:spPr>
        <a:xfrm rot="5400000">
          <a:off x="3269877" y="-2096007"/>
          <a:ext cx="1088307" cy="528401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200" b="1" kern="1200" dirty="0" smtClean="0"/>
            <a:t>Erkek hekimlerle kıyaslanma</a:t>
          </a:r>
          <a:endParaRPr lang="tr-TR" sz="2200" b="1" kern="1200" dirty="0"/>
        </a:p>
      </dsp:txBody>
      <dsp:txXfrm rot="5400000">
        <a:off x="3269877" y="-2096007"/>
        <a:ext cx="1088307" cy="5284016"/>
      </dsp:txXfrm>
    </dsp:sp>
    <dsp:sp modelId="{C6433BCD-088E-4082-A655-DCFCE89AB122}">
      <dsp:nvSpPr>
        <dsp:cNvPr id="0" name=""/>
        <dsp:cNvSpPr/>
      </dsp:nvSpPr>
      <dsp:spPr>
        <a:xfrm rot="5400000">
          <a:off x="-251147" y="1734020"/>
          <a:ext cx="1674319" cy="1172023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900" kern="1200"/>
        </a:p>
      </dsp:txBody>
      <dsp:txXfrm rot="5400000">
        <a:off x="-251147" y="1734020"/>
        <a:ext cx="1674319" cy="1172023"/>
      </dsp:txXfrm>
    </dsp:sp>
    <dsp:sp modelId="{49655B6A-374C-48A0-B923-59E4A57FA49A}">
      <dsp:nvSpPr>
        <dsp:cNvPr id="0" name=""/>
        <dsp:cNvSpPr/>
      </dsp:nvSpPr>
      <dsp:spPr>
        <a:xfrm rot="5400000">
          <a:off x="3269877" y="-614982"/>
          <a:ext cx="1088307" cy="528401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200" b="1" kern="1200" dirty="0" smtClean="0"/>
            <a:t>Hastalara karşı daha duyarlıyız; ödemelerde sorun olabiliyor.</a:t>
          </a:r>
          <a:endParaRPr lang="tr-TR" sz="2200" kern="1200" dirty="0"/>
        </a:p>
      </dsp:txBody>
      <dsp:txXfrm rot="5400000">
        <a:off x="3269877" y="-614982"/>
        <a:ext cx="1088307" cy="5284016"/>
      </dsp:txXfrm>
    </dsp:sp>
    <dsp:sp modelId="{61EF33ED-3C09-447C-A5BA-7107B106317B}">
      <dsp:nvSpPr>
        <dsp:cNvPr id="0" name=""/>
        <dsp:cNvSpPr/>
      </dsp:nvSpPr>
      <dsp:spPr>
        <a:xfrm rot="5400000">
          <a:off x="-251147" y="3215045"/>
          <a:ext cx="1674319" cy="1172023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900" kern="1200" dirty="0"/>
        </a:p>
      </dsp:txBody>
      <dsp:txXfrm rot="5400000">
        <a:off x="-251147" y="3215045"/>
        <a:ext cx="1674319" cy="1172023"/>
      </dsp:txXfrm>
    </dsp:sp>
    <dsp:sp modelId="{6D8B5036-5D32-4C59-A539-6572CF9A0253}">
      <dsp:nvSpPr>
        <dsp:cNvPr id="0" name=""/>
        <dsp:cNvSpPr/>
      </dsp:nvSpPr>
      <dsp:spPr>
        <a:xfrm rot="5400000">
          <a:off x="3269877" y="866043"/>
          <a:ext cx="1088307" cy="528401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200" b="1" kern="1200" dirty="0" smtClean="0"/>
            <a:t>Kadın haklarından bahseden kişiler yanındaki elemanlara sigorta yapmalıdır.</a:t>
          </a:r>
          <a:endParaRPr lang="tr-TR" sz="2200" kern="1200" dirty="0"/>
        </a:p>
      </dsp:txBody>
      <dsp:txXfrm rot="5400000">
        <a:off x="3269877" y="866043"/>
        <a:ext cx="1088307" cy="5284016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263634B-55A1-4F77-8561-9BDF45E36D42}">
      <dsp:nvSpPr>
        <dsp:cNvPr id="0" name=""/>
        <dsp:cNvSpPr/>
      </dsp:nvSpPr>
      <dsp:spPr>
        <a:xfrm rot="5400000">
          <a:off x="-265655" y="265661"/>
          <a:ext cx="1771034" cy="1239724"/>
        </a:xfrm>
        <a:prstGeom prst="chevron">
          <a:avLst/>
        </a:prstGeom>
        <a:solidFill>
          <a:schemeClr val="accent4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3400" b="1" kern="1200" dirty="0">
            <a:solidFill>
              <a:schemeClr val="tx1"/>
            </a:solidFill>
          </a:endParaRPr>
        </a:p>
      </dsp:txBody>
      <dsp:txXfrm rot="5400000">
        <a:off x="-265655" y="265661"/>
        <a:ext cx="1771034" cy="1239724"/>
      </dsp:txXfrm>
    </dsp:sp>
    <dsp:sp modelId="{3664A011-E09E-441A-9802-17EEFB35F109}">
      <dsp:nvSpPr>
        <dsp:cNvPr id="0" name=""/>
        <dsp:cNvSpPr/>
      </dsp:nvSpPr>
      <dsp:spPr>
        <a:xfrm rot="5400000">
          <a:off x="3488319" y="-2248589"/>
          <a:ext cx="1151172" cy="564836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200" b="1" kern="1200" dirty="0" smtClean="0"/>
            <a:t>SERBEST ÇALIŞMA SAATLERİ</a:t>
          </a:r>
          <a:endParaRPr lang="tr-TR" sz="2200" b="1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200" b="1" kern="1200" dirty="0" smtClean="0"/>
            <a:t>GELİR DÜZEYİ BİRÇOK MESLEĞE GÖRE DAHA İYİ</a:t>
          </a:r>
          <a:endParaRPr lang="tr-TR" sz="2200" b="1" kern="1200" dirty="0"/>
        </a:p>
      </dsp:txBody>
      <dsp:txXfrm rot="5400000">
        <a:off x="3488319" y="-2248589"/>
        <a:ext cx="1151172" cy="5648363"/>
      </dsp:txXfrm>
    </dsp:sp>
    <dsp:sp modelId="{B86D2055-F3E5-4AE4-B022-98EAB40ED196}">
      <dsp:nvSpPr>
        <dsp:cNvPr id="0" name=""/>
        <dsp:cNvSpPr/>
      </dsp:nvSpPr>
      <dsp:spPr>
        <a:xfrm rot="5400000">
          <a:off x="-265655" y="1844185"/>
          <a:ext cx="1771034" cy="1239724"/>
        </a:xfrm>
        <a:prstGeom prst="chevron">
          <a:avLst/>
        </a:prstGeom>
        <a:solidFill>
          <a:schemeClr val="accent4">
            <a:shade val="80000"/>
            <a:hueOff val="-88279"/>
            <a:satOff val="-2183"/>
            <a:lumOff val="12494"/>
            <a:alphaOff val="0"/>
          </a:schemeClr>
        </a:solidFill>
        <a:ln w="25400" cap="flat" cmpd="sng" algn="ctr">
          <a:solidFill>
            <a:schemeClr val="accent4">
              <a:shade val="80000"/>
              <a:hueOff val="-88279"/>
              <a:satOff val="-2183"/>
              <a:lumOff val="1249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3400" b="1" kern="1200" dirty="0">
            <a:solidFill>
              <a:schemeClr val="tx1"/>
            </a:solidFill>
          </a:endParaRPr>
        </a:p>
      </dsp:txBody>
      <dsp:txXfrm rot="5400000">
        <a:off x="-265655" y="1844185"/>
        <a:ext cx="1771034" cy="1239724"/>
      </dsp:txXfrm>
    </dsp:sp>
    <dsp:sp modelId="{35583D9E-279F-4EEA-B351-1D529BE136E3}">
      <dsp:nvSpPr>
        <dsp:cNvPr id="0" name=""/>
        <dsp:cNvSpPr/>
      </dsp:nvSpPr>
      <dsp:spPr>
        <a:xfrm rot="5400000">
          <a:off x="3488319" y="-670064"/>
          <a:ext cx="1151172" cy="564836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-88279"/>
              <a:satOff val="-2183"/>
              <a:lumOff val="1249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200" b="1" kern="1200" dirty="0" smtClean="0"/>
            <a:t>ELLERİMİZ KÜÇÜK AKLIMIZ BÜYÜK</a:t>
          </a:r>
          <a:endParaRPr lang="tr-TR" sz="2200" b="1" kern="1200" dirty="0"/>
        </a:p>
      </dsp:txBody>
      <dsp:txXfrm rot="5400000">
        <a:off x="3488319" y="-670064"/>
        <a:ext cx="1151172" cy="5648363"/>
      </dsp:txXfrm>
    </dsp:sp>
    <dsp:sp modelId="{AB1CABE8-7562-40E9-8A73-EB5D8094849D}">
      <dsp:nvSpPr>
        <dsp:cNvPr id="0" name=""/>
        <dsp:cNvSpPr/>
      </dsp:nvSpPr>
      <dsp:spPr>
        <a:xfrm rot="5400000">
          <a:off x="-265655" y="3422710"/>
          <a:ext cx="1771034" cy="1239724"/>
        </a:xfrm>
        <a:prstGeom prst="chevron">
          <a:avLst/>
        </a:prstGeom>
        <a:solidFill>
          <a:schemeClr val="accent4">
            <a:shade val="80000"/>
            <a:hueOff val="-176558"/>
            <a:satOff val="-4365"/>
            <a:lumOff val="24988"/>
            <a:alphaOff val="0"/>
          </a:schemeClr>
        </a:solidFill>
        <a:ln w="25400" cap="flat" cmpd="sng" algn="ctr">
          <a:solidFill>
            <a:schemeClr val="accent4">
              <a:shade val="80000"/>
              <a:hueOff val="-176558"/>
              <a:satOff val="-4365"/>
              <a:lumOff val="2498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3400" b="1" kern="1200" dirty="0">
            <a:solidFill>
              <a:schemeClr val="tx1"/>
            </a:solidFill>
          </a:endParaRPr>
        </a:p>
      </dsp:txBody>
      <dsp:txXfrm rot="5400000">
        <a:off x="-265655" y="3422710"/>
        <a:ext cx="1771034" cy="1239724"/>
      </dsp:txXfrm>
    </dsp:sp>
    <dsp:sp modelId="{6F40F551-9F5C-4F0A-8208-E967B56755DD}">
      <dsp:nvSpPr>
        <dsp:cNvPr id="0" name=""/>
        <dsp:cNvSpPr/>
      </dsp:nvSpPr>
      <dsp:spPr>
        <a:xfrm rot="5400000">
          <a:off x="3488319" y="908459"/>
          <a:ext cx="1151172" cy="564836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shade val="80000"/>
              <a:hueOff val="-176558"/>
              <a:satOff val="-4365"/>
              <a:lumOff val="2498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200" b="1" kern="1200" dirty="0" smtClean="0"/>
            <a:t>ESTETİK BAKIŞ AÇIMIZ DAHA GELİŞMİŞ</a:t>
          </a:r>
          <a:endParaRPr lang="tr-TR" sz="2200" b="1" kern="1200" dirty="0"/>
        </a:p>
      </dsp:txBody>
      <dsp:txXfrm rot="5400000">
        <a:off x="3488319" y="908459"/>
        <a:ext cx="1151172" cy="56483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1538F2-2BFC-464A-ADC9-4B065FC991A0}" type="datetimeFigureOut">
              <a:rPr lang="tr-TR" smtClean="0"/>
              <a:t>07.03.2016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653315-BF93-4876-B628-24DF0E5B2BE0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53315-BF93-4876-B628-24DF0E5B2BE0}" type="slidenum">
              <a:rPr lang="tr-TR" smtClean="0"/>
              <a:t>8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53315-BF93-4876-B628-24DF0E5B2BE0}" type="slidenum">
              <a:rPr lang="tr-TR" smtClean="0"/>
              <a:t>10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FAE7-7E88-4FED-9497-12B55C12CB87}" type="datetimeFigureOut">
              <a:rPr lang="tr-TR" smtClean="0"/>
              <a:t>07.03.2016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FFF56-0D30-45E1-BC0C-3C0575E3B2A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FAE7-7E88-4FED-9497-12B55C12CB87}" type="datetimeFigureOut">
              <a:rPr lang="tr-TR" smtClean="0"/>
              <a:t>07.03.2016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FFF56-0D30-45E1-BC0C-3C0575E3B2A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FAE7-7E88-4FED-9497-12B55C12CB87}" type="datetimeFigureOut">
              <a:rPr lang="tr-TR" smtClean="0"/>
              <a:t>07.03.2016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FFF56-0D30-45E1-BC0C-3C0575E3B2A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FAE7-7E88-4FED-9497-12B55C12CB87}" type="datetimeFigureOut">
              <a:rPr lang="tr-TR" smtClean="0"/>
              <a:t>07.03.2016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FFF56-0D30-45E1-BC0C-3C0575E3B2A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FAE7-7E88-4FED-9497-12B55C12CB87}" type="datetimeFigureOut">
              <a:rPr lang="tr-TR" smtClean="0"/>
              <a:t>07.03.2016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FFF56-0D30-45E1-BC0C-3C0575E3B2A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FAE7-7E88-4FED-9497-12B55C12CB87}" type="datetimeFigureOut">
              <a:rPr lang="tr-TR" smtClean="0"/>
              <a:t>07.03.2016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FFF56-0D30-45E1-BC0C-3C0575E3B2A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FAE7-7E88-4FED-9497-12B55C12CB87}" type="datetimeFigureOut">
              <a:rPr lang="tr-TR" smtClean="0"/>
              <a:t>07.03.2016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FFF56-0D30-45E1-BC0C-3C0575E3B2A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FAE7-7E88-4FED-9497-12B55C12CB87}" type="datetimeFigureOut">
              <a:rPr lang="tr-TR" smtClean="0"/>
              <a:t>07.03.2016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FFF56-0D30-45E1-BC0C-3C0575E3B2A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FAE7-7E88-4FED-9497-12B55C12CB87}" type="datetimeFigureOut">
              <a:rPr lang="tr-TR" smtClean="0"/>
              <a:t>07.03.2016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FFF56-0D30-45E1-BC0C-3C0575E3B2A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FAE7-7E88-4FED-9497-12B55C12CB87}" type="datetimeFigureOut">
              <a:rPr lang="tr-TR" smtClean="0"/>
              <a:t>07.03.2016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FFF56-0D30-45E1-BC0C-3C0575E3B2A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FAE7-7E88-4FED-9497-12B55C12CB87}" type="datetimeFigureOut">
              <a:rPr lang="tr-TR" smtClean="0"/>
              <a:t>07.03.2016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AFFF56-0D30-45E1-BC0C-3C0575E3B2A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3FAE7-7E88-4FED-9497-12B55C12CB87}" type="datetimeFigureOut">
              <a:rPr lang="tr-TR" smtClean="0"/>
              <a:t>07.03.2016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AFFF56-0D30-45E1-BC0C-3C0575E3B2AA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Resim" descr="12799444_165480577173601_7889574417919977536_n.jpg"/>
          <p:cNvPicPr>
            <a:picLocks noChangeAspect="1"/>
          </p:cNvPicPr>
          <p:nvPr/>
        </p:nvPicPr>
        <p:blipFill>
          <a:blip r:embed="rId2" cstate="print"/>
          <a:srcRect l="2769" t="2086" r="1909"/>
          <a:stretch>
            <a:fillRect/>
          </a:stretch>
        </p:blipFill>
        <p:spPr>
          <a:xfrm>
            <a:off x="2267744" y="260648"/>
            <a:ext cx="4464496" cy="6264696"/>
          </a:xfrm>
          <a:prstGeom prst="rect">
            <a:avLst/>
          </a:prstGeom>
          <a:ln w="57150">
            <a:solidFill>
              <a:srgbClr val="7030A0"/>
            </a:solidFill>
          </a:ln>
        </p:spPr>
      </p:pic>
      <p:pic>
        <p:nvPicPr>
          <p:cNvPr id="7" name="6 Resim" descr="5379_284840458316689_1646278355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146877" y="6266229"/>
            <a:ext cx="997123" cy="5917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Resim" descr="5379_284840458316689_1646278355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146877" y="6266229"/>
            <a:ext cx="997123" cy="591771"/>
          </a:xfrm>
          <a:prstGeom prst="rect">
            <a:avLst/>
          </a:prstGeom>
        </p:spPr>
      </p:pic>
      <p:sp>
        <p:nvSpPr>
          <p:cNvPr id="4" name="3 Dikdörtgen"/>
          <p:cNvSpPr/>
          <p:nvPr/>
        </p:nvSpPr>
        <p:spPr>
          <a:xfrm>
            <a:off x="611560" y="0"/>
            <a:ext cx="7992888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4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Kadin</a:t>
            </a:r>
            <a:r>
              <a:rPr lang="tr-TR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4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dİş</a:t>
            </a:r>
            <a:r>
              <a:rPr lang="tr-TR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4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Hekİmİ</a:t>
            </a:r>
            <a:r>
              <a:rPr lang="tr-TR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4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olmanIn</a:t>
            </a:r>
            <a:r>
              <a:rPr lang="tr-TR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4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avantajlarI</a:t>
            </a:r>
            <a:endParaRPr lang="tr-TR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6" name="5 Diyagram"/>
          <p:cNvGraphicFramePr/>
          <p:nvPr/>
        </p:nvGraphicFramePr>
        <p:xfrm>
          <a:off x="1043608" y="1525240"/>
          <a:ext cx="6888088" cy="4928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ulut Belirtme Çizgisi"/>
          <p:cNvSpPr/>
          <p:nvPr/>
        </p:nvSpPr>
        <p:spPr>
          <a:xfrm>
            <a:off x="3203848" y="476672"/>
            <a:ext cx="4968552" cy="3168352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3923928" y="1412776"/>
            <a:ext cx="312136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8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KENDİNİZE ZAMAN AYRIN</a:t>
            </a:r>
            <a:endParaRPr kumimoji="0" lang="tr-TR" sz="18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8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HOBİLER</a:t>
            </a:r>
            <a:endParaRPr kumimoji="0" lang="tr-TR" sz="18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8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SPOR VE GENEL SAĞLIK</a:t>
            </a:r>
            <a:endParaRPr kumimoji="0" lang="tr-TR" sz="18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8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ARKADAŞLARINIZ OLSUN</a:t>
            </a:r>
            <a:endParaRPr kumimoji="0" lang="tr-TR" sz="18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4 Resim" descr="5379_284840458316689_1646278355_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4221088"/>
            <a:ext cx="2938437" cy="174389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 descr="12799444_165480577173601_7889574417919977536_n.jpg"/>
          <p:cNvPicPr>
            <a:picLocks noChangeAspect="1"/>
          </p:cNvPicPr>
          <p:nvPr/>
        </p:nvPicPr>
        <p:blipFill>
          <a:blip r:embed="rId2" cstate="print"/>
          <a:srcRect l="2769" t="2086" r="1909"/>
          <a:stretch>
            <a:fillRect/>
          </a:stretch>
        </p:blipFill>
        <p:spPr>
          <a:xfrm>
            <a:off x="2267744" y="260648"/>
            <a:ext cx="4464496" cy="6264696"/>
          </a:xfrm>
          <a:prstGeom prst="rect">
            <a:avLst/>
          </a:prstGeom>
          <a:ln w="57150">
            <a:solidFill>
              <a:srgbClr val="7030A0"/>
            </a:solidFill>
          </a:ln>
        </p:spPr>
      </p:pic>
      <p:pic>
        <p:nvPicPr>
          <p:cNvPr id="3" name="2 Resim" descr="5379_284840458316689_1646278355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146877" y="6266229"/>
            <a:ext cx="997123" cy="59177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6 Grup"/>
          <p:cNvGrpSpPr/>
          <p:nvPr/>
        </p:nvGrpSpPr>
        <p:grpSpPr>
          <a:xfrm>
            <a:off x="107504" y="1124744"/>
            <a:ext cx="8892481" cy="4332721"/>
            <a:chOff x="107504" y="1124744"/>
            <a:chExt cx="8892481" cy="4332721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8560" t="13815" r="32379" b="20981"/>
            <a:stretch>
              <a:fillRect/>
            </a:stretch>
          </p:blipFill>
          <p:spPr bwMode="auto">
            <a:xfrm>
              <a:off x="107504" y="1124744"/>
              <a:ext cx="6279306" cy="4332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5 Resim" descr="149399_284841141649954_1001327514_n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15549" y="1124744"/>
              <a:ext cx="3184436" cy="432048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 descr="22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1568" y="0"/>
            <a:ext cx="818086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6 Grup"/>
          <p:cNvGrpSpPr/>
          <p:nvPr/>
        </p:nvGrpSpPr>
        <p:grpSpPr>
          <a:xfrm>
            <a:off x="107504" y="1124744"/>
            <a:ext cx="8892481" cy="4332721"/>
            <a:chOff x="107504" y="1124744"/>
            <a:chExt cx="8892481" cy="4332721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8560" t="13815" r="32379" b="20981"/>
            <a:stretch>
              <a:fillRect/>
            </a:stretch>
          </p:blipFill>
          <p:spPr bwMode="auto">
            <a:xfrm>
              <a:off x="107504" y="1124744"/>
              <a:ext cx="6279306" cy="43327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5 Resim" descr="149399_284841141649954_1001327514_n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15549" y="1124744"/>
              <a:ext cx="3184436" cy="432048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4506" t="16650" r="24410" b="16256"/>
          <a:stretch>
            <a:fillRect/>
          </a:stretch>
        </p:blipFill>
        <p:spPr bwMode="auto">
          <a:xfrm>
            <a:off x="1547664" y="764704"/>
            <a:ext cx="6228184" cy="5112568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</p:spPr>
      </p:pic>
      <p:pic>
        <p:nvPicPr>
          <p:cNvPr id="5" name="4 Resim" descr="5379_284840458316689_1646278355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146877" y="6266229"/>
            <a:ext cx="997123" cy="5917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yagram"/>
          <p:cNvGraphicFramePr/>
          <p:nvPr/>
        </p:nvGraphicFramePr>
        <p:xfrm>
          <a:off x="1235968" y="908720"/>
          <a:ext cx="6792416" cy="4552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2 Yukarı Ok"/>
          <p:cNvSpPr/>
          <p:nvPr/>
        </p:nvSpPr>
        <p:spPr>
          <a:xfrm>
            <a:off x="5436096" y="4005064"/>
            <a:ext cx="360040" cy="504056"/>
          </a:xfrm>
          <a:prstGeom prst="up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tr-TR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3 Resim" descr="5379_284840458316689_1646278355_n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146877" y="6266229"/>
            <a:ext cx="997123" cy="5917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9175" t="18133" r="20168" b="21409"/>
          <a:stretch>
            <a:fillRect/>
          </a:stretch>
        </p:blipFill>
        <p:spPr bwMode="auto">
          <a:xfrm>
            <a:off x="251520" y="548680"/>
            <a:ext cx="8640960" cy="5228144"/>
          </a:xfrm>
          <a:prstGeom prst="rect">
            <a:avLst/>
          </a:prstGeom>
          <a:noFill/>
          <a:ln w="57150">
            <a:solidFill>
              <a:srgbClr val="7030A0"/>
            </a:solidFill>
            <a:miter lim="800000"/>
            <a:headEnd/>
            <a:tailEnd/>
          </a:ln>
        </p:spPr>
      </p:pic>
      <p:pic>
        <p:nvPicPr>
          <p:cNvPr id="6" name="5 Resim" descr="5379_284840458316689_1646278355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146877" y="6266229"/>
            <a:ext cx="997123" cy="5917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251520" y="260648"/>
            <a:ext cx="4550413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/>
            <a:r>
              <a:rPr lang="tr-TR" b="1" dirty="0" smtClean="0"/>
              <a:t>Dünyada kadının durumu ile ilgili olgular</a:t>
            </a:r>
            <a:endParaRPr lang="tr-TR" dirty="0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51520" y="823863"/>
            <a:ext cx="8496944" cy="574003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tr-T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Okuma-yazma </a:t>
            </a:r>
            <a:r>
              <a:rPr kumimoji="0" lang="tr-T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bilmeyen ve eğitim hakkından mahrum 1 milyardan fazla yetişkinin 2/3'ü kadın. 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tr-T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İnternet kullanıcılarının %42'si kadın. 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tr-T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Gazetecilerin 1/3'ü kadın olmasına rağmen, bölüm şefi, editör ya da patronların sadece %1'i kadın. 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tr-T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Yeni </a:t>
            </a:r>
            <a:r>
              <a:rPr kumimoji="0" lang="tr-T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üniversiteyi bitirmiş bayanlar, erkeklerden %20 daha az para kazanıyor. Bu fark 10 yıl içerisinde %31'e yükseliyor. </a:t>
            </a:r>
            <a:endParaRPr kumimoji="0" lang="tr-T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tr-T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1.2 milyar yoksulun %70'ini kadınlar oluşturuyor. </a:t>
            </a:r>
            <a:endParaRPr kumimoji="0" lang="tr-T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tr-TR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Siyasette ve iş dünyasında da kadınların oranı gelişmiş ülkelerde bile epey düşük.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kumimoji="0" lang="tr-T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tr-T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7" name="6 Resim" descr="5379_284840458316689_1646278355_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46877" y="6266229"/>
            <a:ext cx="997123" cy="5917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179512" y="1700808"/>
            <a:ext cx="8640960" cy="369331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endParaRPr lang="tr-TR" dirty="0" smtClean="0"/>
          </a:p>
          <a:p>
            <a:pPr algn="just">
              <a:buFont typeface="Arial" pitchFamily="34" charset="0"/>
              <a:buChar char="•"/>
            </a:pPr>
            <a:r>
              <a:rPr lang="tr-TR" sz="2400" b="1" dirty="0" smtClean="0"/>
              <a:t>2000 yılı itibariyle Türkiye'de 25 yaşın üzerinde okuma yazma bilmeyen kadın sayısı 4 milyon 625 bini buluyor. Bu rakam erkeklerde 1 milyon 176 bin kişide kalıyor.</a:t>
            </a:r>
          </a:p>
          <a:p>
            <a:pPr algn="just">
              <a:buFont typeface="Arial" pitchFamily="34" charset="0"/>
              <a:buChar char="•"/>
            </a:pPr>
            <a:endParaRPr lang="tr-TR" sz="2400" b="1" dirty="0" smtClean="0"/>
          </a:p>
          <a:p>
            <a:pPr algn="just">
              <a:buFont typeface="Arial" pitchFamily="34" charset="0"/>
              <a:buChar char="•"/>
            </a:pPr>
            <a:r>
              <a:rPr lang="tr-TR" sz="2400" b="1" dirty="0" smtClean="0"/>
              <a:t>Türkiye’de ilköğretim çağında </a:t>
            </a:r>
            <a:r>
              <a:rPr lang="tr-TR" sz="2400" b="1" dirty="0" smtClean="0"/>
              <a:t>olup da </a:t>
            </a:r>
            <a:r>
              <a:rPr lang="tr-TR" sz="2400" b="1" dirty="0" smtClean="0"/>
              <a:t>okula gitmeyen yaklaşık 1 milyon çocuk var. İlköğretim düzeyinde okullulaşmada cinsiyetler arasındaki fark %7. Yani ilköğretim çağında olup da okula gitmeyen kız çocuk sayısı aynı durumdaki erkek çocuk sayısından 600,000 daha fazla.</a:t>
            </a:r>
            <a:endParaRPr lang="tr-TR" sz="2400" b="1" dirty="0"/>
          </a:p>
        </p:txBody>
      </p:sp>
      <p:sp>
        <p:nvSpPr>
          <p:cNvPr id="3" name="2 Dikdörtgen"/>
          <p:cNvSpPr/>
          <p:nvPr/>
        </p:nvSpPr>
        <p:spPr>
          <a:xfrm>
            <a:off x="251520" y="260648"/>
            <a:ext cx="4131644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/>
            <a:r>
              <a:rPr lang="tr-TR" b="1" dirty="0" err="1" smtClean="0"/>
              <a:t>Türkiyede</a:t>
            </a:r>
            <a:r>
              <a:rPr lang="tr-TR" b="1" dirty="0" smtClean="0"/>
              <a:t> </a:t>
            </a:r>
            <a:r>
              <a:rPr lang="tr-TR" b="1" dirty="0" smtClean="0"/>
              <a:t>kadının durumu ile ilgili olgular</a:t>
            </a:r>
            <a:endParaRPr lang="tr-TR" dirty="0"/>
          </a:p>
        </p:txBody>
      </p:sp>
      <p:pic>
        <p:nvPicPr>
          <p:cNvPr id="5" name="4 Resim" descr="5379_284840458316689_1646278355_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46877" y="6266229"/>
            <a:ext cx="997123" cy="5917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Resim" descr="5379_284840458316689_1646278355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146877" y="6266229"/>
            <a:ext cx="997123" cy="591771"/>
          </a:xfrm>
          <a:prstGeom prst="rect">
            <a:avLst/>
          </a:prstGeom>
        </p:spPr>
      </p:pic>
      <p:sp>
        <p:nvSpPr>
          <p:cNvPr id="4" name="3 Dikdörtgen"/>
          <p:cNvSpPr/>
          <p:nvPr/>
        </p:nvSpPr>
        <p:spPr>
          <a:xfrm>
            <a:off x="611560" y="0"/>
            <a:ext cx="7992888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4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Kadin</a:t>
            </a:r>
            <a:r>
              <a:rPr lang="tr-TR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4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dİş</a:t>
            </a:r>
            <a:r>
              <a:rPr lang="tr-TR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4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Hekİmlerİnİn</a:t>
            </a:r>
            <a:endParaRPr lang="tr-TR" sz="44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tr-TR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sorunlarI</a:t>
            </a:r>
            <a:endParaRPr lang="tr-TR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aphicFrame>
        <p:nvGraphicFramePr>
          <p:cNvPr id="6" name="5 Diyagram"/>
          <p:cNvGraphicFramePr/>
          <p:nvPr/>
        </p:nvGraphicFramePr>
        <p:xfrm>
          <a:off x="1043608" y="1525240"/>
          <a:ext cx="6888088" cy="4928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827584" y="1268760"/>
            <a:ext cx="75608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endParaRPr lang="tr-TR" dirty="0" smtClean="0"/>
          </a:p>
          <a:p>
            <a:pPr lvl="0">
              <a:buFont typeface="Arial" pitchFamily="34" charset="0"/>
              <a:buChar char="•"/>
            </a:pP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pic>
        <p:nvPicPr>
          <p:cNvPr id="3" name="2 Resim" descr="5379_284840458316689_1646278355_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46877" y="6266229"/>
            <a:ext cx="997123" cy="591771"/>
          </a:xfrm>
          <a:prstGeom prst="rect">
            <a:avLst/>
          </a:prstGeom>
        </p:spPr>
      </p:pic>
      <p:graphicFrame>
        <p:nvGraphicFramePr>
          <p:cNvPr id="4" name="3 Diyagram"/>
          <p:cNvGraphicFramePr/>
          <p:nvPr/>
        </p:nvGraphicFramePr>
        <p:xfrm>
          <a:off x="1115616" y="1628800"/>
          <a:ext cx="6456040" cy="4640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4 Dikdörtgen"/>
          <p:cNvSpPr/>
          <p:nvPr/>
        </p:nvSpPr>
        <p:spPr>
          <a:xfrm>
            <a:off x="611560" y="0"/>
            <a:ext cx="7992888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4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Kadin</a:t>
            </a:r>
            <a:r>
              <a:rPr lang="tr-TR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4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dİş</a:t>
            </a:r>
            <a:r>
              <a:rPr lang="tr-TR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tr-TR" sz="4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Hekİmlerİnİn</a:t>
            </a:r>
            <a:endParaRPr lang="tr-TR" sz="44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tr-TR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sorunlarI</a:t>
            </a:r>
            <a:endParaRPr lang="tr-TR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217</Words>
  <Application>Microsoft Office PowerPoint</Application>
  <PresentationFormat>Ekran Gösterisi (4:3)</PresentationFormat>
  <Paragraphs>49</Paragraphs>
  <Slides>14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Ofis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Şehnaz</dc:creator>
  <cp:lastModifiedBy>Şehnaz</cp:lastModifiedBy>
  <cp:revision>14</cp:revision>
  <dcterms:created xsi:type="dcterms:W3CDTF">2016-03-07T16:49:19Z</dcterms:created>
  <dcterms:modified xsi:type="dcterms:W3CDTF">2016-03-07T19:03:00Z</dcterms:modified>
</cp:coreProperties>
</file>